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67" r:id="rId3"/>
    <p:sldId id="268" r:id="rId4"/>
    <p:sldId id="269" r:id="rId5"/>
    <p:sldId id="270" r:id="rId6"/>
    <p:sldId id="271" r:id="rId7"/>
    <p:sldId id="264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0" d="100"/>
          <a:sy n="80" d="100"/>
        </p:scale>
        <p:origin x="58" y="44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Kattintson ide az alcím mintájának szerkesztéséhez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2023. 01. 23.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340412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áma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2023. 01. 23.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435939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ím és képaláír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2023. 01. 23.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799977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dézet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2023. 01. 23.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181007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2023. 01. 23.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31771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hasá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2023. 01. 23.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59707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éphasá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2023. 01. 23.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507031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2023. 01. 23.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9774127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85686D80-2B65-4A01-87B3-39D63EDE378E}" type="datetimeFigureOut">
              <a:rPr lang="hu-HU" smtClean="0"/>
              <a:pPr/>
              <a:t>2023. 01. 23.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677494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2023. 01. 23.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129835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2023. 01. 23.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535991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2023. 01. 23.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94532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2023. 01. 23.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300327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2023. 01. 23.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817138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2023. 01. 23.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332519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2023. 01. 23.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913510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2023. 01. 23.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518482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686D80-2B65-4A01-87B3-39D63EDE378E}" type="datetimeFigureOut">
              <a:rPr lang="hu-HU" smtClean="0"/>
              <a:pPr/>
              <a:t>2023. 01. 23.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3862277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  <p:sldLayoutId id="2147483694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507794" y="2717321"/>
            <a:ext cx="8144134" cy="1337700"/>
          </a:xfrm>
        </p:spPr>
        <p:txBody>
          <a:bodyPr>
            <a:noAutofit/>
          </a:bodyPr>
          <a:lstStyle/>
          <a:p>
            <a:pPr algn="ctr"/>
            <a:r>
              <a:rPr lang="hu-HU" sz="4000" dirty="0" smtClean="0"/>
              <a:t>2022/2023 tanév I. félévre szóló munkatervi beszámoló</a:t>
            </a:r>
            <a:endParaRPr lang="hu-HU" sz="4000" dirty="0"/>
          </a:p>
        </p:txBody>
      </p:sp>
      <p:sp>
        <p:nvSpPr>
          <p:cNvPr id="4" name="Szövegdoboz 3"/>
          <p:cNvSpPr txBox="1"/>
          <p:nvPr/>
        </p:nvSpPr>
        <p:spPr>
          <a:xfrm>
            <a:off x="3121269" y="156855"/>
            <a:ext cx="88694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800" dirty="0" smtClean="0"/>
              <a:t>              Konduktív </a:t>
            </a:r>
            <a:r>
              <a:rPr lang="hu-HU" sz="2800" dirty="0"/>
              <a:t>pedagógiai ellátás </a:t>
            </a:r>
            <a:r>
              <a:rPr lang="hu-HU" sz="2800" dirty="0" smtClean="0">
                <a:solidFill>
                  <a:prstClr val="white"/>
                </a:solidFill>
              </a:rPr>
              <a:t>munkaközösség</a:t>
            </a:r>
            <a:endParaRPr lang="hu-HU" dirty="0"/>
          </a:p>
        </p:txBody>
      </p:sp>
      <p:sp>
        <p:nvSpPr>
          <p:cNvPr id="7" name="Alcím 2"/>
          <p:cNvSpPr>
            <a:spLocks noGrp="1"/>
          </p:cNvSpPr>
          <p:nvPr>
            <p:ph type="subTitle" idx="1"/>
          </p:nvPr>
        </p:nvSpPr>
        <p:spPr>
          <a:xfrm>
            <a:off x="3286664" y="4532062"/>
            <a:ext cx="8178505" cy="1459163"/>
          </a:xfrm>
        </p:spPr>
        <p:txBody>
          <a:bodyPr>
            <a:normAutofit/>
          </a:bodyPr>
          <a:lstStyle/>
          <a:p>
            <a:r>
              <a:rPr lang="hu-HU" dirty="0" smtClean="0"/>
              <a:t>Cegléd, 2023. január 26.</a:t>
            </a:r>
          </a:p>
          <a:p>
            <a:r>
              <a:rPr lang="hu-HU" dirty="0" smtClean="0"/>
              <a:t>Munkaközösség vezető:Pistai-Király Erika </a:t>
            </a:r>
          </a:p>
          <a:p>
            <a:r>
              <a:rPr lang="hu-HU" dirty="0" smtClean="0"/>
              <a:t>E-mail cím:</a:t>
            </a:r>
            <a:r>
              <a:rPr lang="hu-HU" dirty="0" err="1"/>
              <a:t>pmpsz.konduktiv.munkakozosseg</a:t>
            </a:r>
            <a:r>
              <a:rPr lang="hu-HU" dirty="0"/>
              <a:t>@</a:t>
            </a:r>
            <a:r>
              <a:rPr lang="hu-HU" dirty="0" err="1"/>
              <a:t>gmail.com</a:t>
            </a:r>
            <a:endParaRPr lang="hu-HU" dirty="0" smtClean="0"/>
          </a:p>
        </p:txBody>
      </p:sp>
    </p:spTree>
    <p:extLst>
      <p:ext uri="{BB962C8B-B14F-4D97-AF65-F5344CB8AC3E}">
        <p14:creationId xmlns:p14="http://schemas.microsoft.com/office/powerpoint/2010/main" val="1038188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1363" y="753228"/>
            <a:ext cx="9981928" cy="1080938"/>
          </a:xfrm>
        </p:spPr>
        <p:txBody>
          <a:bodyPr>
            <a:normAutofit fontScale="90000"/>
          </a:bodyPr>
          <a:lstStyle/>
          <a:p>
            <a:r>
              <a:rPr lang="hu-HU" dirty="0"/>
              <a:t>A munkaközösség által kitűzött célok és elért eredmények a </a:t>
            </a:r>
            <a:r>
              <a:rPr lang="hu-HU" dirty="0" smtClean="0"/>
              <a:t>2022/2023 </a:t>
            </a:r>
            <a:r>
              <a:rPr lang="hu-HU" dirty="0"/>
              <a:t>első félévére </a:t>
            </a:r>
            <a:r>
              <a:rPr lang="hu-HU" dirty="0" smtClean="0"/>
              <a:t>vonatkozóan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103517" y="2336872"/>
            <a:ext cx="5275161" cy="4279587"/>
          </a:xfrm>
        </p:spPr>
        <p:txBody>
          <a:bodyPr/>
          <a:lstStyle/>
          <a:p>
            <a:pPr marL="0" indent="0" algn="ctr">
              <a:buNone/>
            </a:pPr>
            <a:r>
              <a:rPr lang="hu-HU" dirty="0" smtClean="0"/>
              <a:t>Célok</a:t>
            </a:r>
          </a:p>
          <a:p>
            <a:r>
              <a:rPr lang="hu-HU" dirty="0"/>
              <a:t>Szakmai együttműködés elmélyítése a SE PA EKMI pedagógiai szakszolgálatával</a:t>
            </a:r>
          </a:p>
          <a:p>
            <a:endParaRPr lang="hu-HU" dirty="0" smtClean="0"/>
          </a:p>
          <a:p>
            <a:r>
              <a:rPr lang="hu-HU" dirty="0"/>
              <a:t>Hogyan illeszkedik bele a zeneterápia a konduktív fejlesztésbe?</a:t>
            </a:r>
          </a:p>
          <a:p>
            <a:endParaRPr lang="hu-HU" dirty="0" smtClean="0"/>
          </a:p>
          <a:p>
            <a:endParaRPr lang="hu-HU" dirty="0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5594122" y="2336872"/>
            <a:ext cx="6327583" cy="4391731"/>
          </a:xfrm>
        </p:spPr>
        <p:txBody>
          <a:bodyPr/>
          <a:lstStyle/>
          <a:p>
            <a:pPr marL="0" indent="0" algn="ctr">
              <a:buNone/>
            </a:pPr>
            <a:r>
              <a:rPr lang="hu-HU" dirty="0" smtClean="0"/>
              <a:t>Eredmények</a:t>
            </a:r>
          </a:p>
          <a:p>
            <a:r>
              <a:rPr lang="hu-HU" dirty="0" smtClean="0"/>
              <a:t>Közös beszélgetés, a szakmai kapcsolatok elmélyítése ( hospitálási lehetőség, szakértői vizsgálatok összehasonlítása) </a:t>
            </a:r>
          </a:p>
          <a:p>
            <a:pPr marL="0" indent="0">
              <a:buNone/>
            </a:pPr>
            <a:endParaRPr lang="hu-HU" dirty="0" smtClean="0"/>
          </a:p>
          <a:p>
            <a:r>
              <a:rPr lang="hu-HU" dirty="0" smtClean="0"/>
              <a:t>Új ismeretek szerzése: a színek és a zene kapcsolata a fejlesztés során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6497220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0" y="813613"/>
            <a:ext cx="10722634" cy="1080938"/>
          </a:xfrm>
        </p:spPr>
        <p:txBody>
          <a:bodyPr>
            <a:normAutofit/>
          </a:bodyPr>
          <a:lstStyle/>
          <a:p>
            <a:r>
              <a:rPr lang="hu-HU" sz="3100" dirty="0"/>
              <a:t>A munkaközösség szakmai területén bevezetett </a:t>
            </a:r>
            <a:r>
              <a:rPr lang="hu-HU" sz="3100" dirty="0" smtClean="0"/>
              <a:t>jogszabályi</a:t>
            </a:r>
            <a:br>
              <a:rPr lang="hu-HU" sz="3100" dirty="0" smtClean="0"/>
            </a:br>
            <a:r>
              <a:rPr lang="hu-HU" sz="3100" dirty="0" smtClean="0"/>
              <a:t>változások 2023. </a:t>
            </a:r>
            <a:r>
              <a:rPr lang="hu-HU" sz="3100" dirty="0"/>
              <a:t>Január </a:t>
            </a:r>
            <a:r>
              <a:rPr lang="hu-HU" sz="3100" dirty="0" smtClean="0"/>
              <a:t>15-ig,amennyiben vannak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Nem volt törvényi változás.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9408962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001" y="770481"/>
            <a:ext cx="10248181" cy="1080938"/>
          </a:xfrm>
        </p:spPr>
        <p:txBody>
          <a:bodyPr>
            <a:normAutofit fontScale="90000"/>
          </a:bodyPr>
          <a:lstStyle/>
          <a:p>
            <a:r>
              <a:rPr lang="hu-HU" dirty="0"/>
              <a:t>A munkaközösség legfontosabb célkitűzései a </a:t>
            </a:r>
            <a:r>
              <a:rPr lang="hu-HU" dirty="0" smtClean="0"/>
              <a:t>2022/2023 </a:t>
            </a:r>
            <a:r>
              <a:rPr lang="hu-HU" dirty="0"/>
              <a:t>második </a:t>
            </a:r>
            <a:r>
              <a:rPr lang="hu-HU" dirty="0" smtClean="0"/>
              <a:t>félévére a munkatervben megjelöltek alapján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Innovációs lehetőségek feltárása, kiaknázása és megvalósítása a </a:t>
            </a:r>
            <a:r>
              <a:rPr lang="hu-HU" dirty="0" smtClean="0"/>
              <a:t>fejlesztésben ( mesterprogramok bemutatása)</a:t>
            </a:r>
          </a:p>
          <a:p>
            <a:pPr marL="0" indent="0">
              <a:buNone/>
            </a:pPr>
            <a:endParaRPr lang="hu-HU" dirty="0" smtClean="0"/>
          </a:p>
          <a:p>
            <a:r>
              <a:rPr lang="hu-HU" dirty="0"/>
              <a:t>Szakemberek elérhetőségének összegyűjtése Pest megyében (</a:t>
            </a:r>
            <a:r>
              <a:rPr lang="hu-HU" dirty="0" err="1"/>
              <a:t>gyermekneurológus</a:t>
            </a:r>
            <a:r>
              <a:rPr lang="hu-HU" dirty="0"/>
              <a:t>, </a:t>
            </a:r>
            <a:r>
              <a:rPr lang="hu-HU" b="1" dirty="0">
                <a:solidFill>
                  <a:schemeClr val="accent4">
                    <a:lumMod val="50000"/>
                  </a:schemeClr>
                </a:solidFill>
              </a:rPr>
              <a:t>gyermekpszichiáter</a:t>
            </a:r>
            <a:r>
              <a:rPr lang="hu-HU" dirty="0"/>
              <a:t>, </a:t>
            </a:r>
            <a:r>
              <a:rPr lang="hu-HU" dirty="0" err="1"/>
              <a:t>gyermekortopédorvos</a:t>
            </a:r>
            <a:r>
              <a:rPr lang="hu-HU" dirty="0"/>
              <a:t>, </a:t>
            </a:r>
            <a:r>
              <a:rPr lang="hu-HU" dirty="0" err="1"/>
              <a:t>gyermekrehabilitációs</a:t>
            </a:r>
            <a:r>
              <a:rPr lang="hu-HU" dirty="0"/>
              <a:t> orvos </a:t>
            </a:r>
            <a:r>
              <a:rPr lang="hu-HU" dirty="0" err="1"/>
              <a:t>stb</a:t>
            </a:r>
            <a:r>
              <a:rPr lang="hu-HU" dirty="0"/>
              <a:t>)</a:t>
            </a:r>
          </a:p>
          <a:p>
            <a:endParaRPr lang="hu-HU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3449530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28229" y="779108"/>
            <a:ext cx="9613861" cy="1080938"/>
          </a:xfrm>
        </p:spPr>
        <p:txBody>
          <a:bodyPr>
            <a:normAutofit/>
          </a:bodyPr>
          <a:lstStyle/>
          <a:p>
            <a:r>
              <a:rPr lang="hu-HU" dirty="0"/>
              <a:t>A munkaközösség legfontosabb </a:t>
            </a:r>
            <a:r>
              <a:rPr lang="hu-HU" dirty="0" smtClean="0"/>
              <a:t>szakmai kérdésfelvetései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A megyei szakértői vizsgálatokhoz legtöbbször gyermekpszichiáteri vizsgálat és diagnózis szükséges.</a:t>
            </a:r>
          </a:p>
          <a:p>
            <a:r>
              <a:rPr lang="hu-HU" dirty="0" smtClean="0"/>
              <a:t>Hol tudunk olyan gyermekpszichiátert találni aki 3 év alatt diagnózist ad?</a:t>
            </a:r>
          </a:p>
          <a:p>
            <a:r>
              <a:rPr lang="hu-HU" dirty="0" smtClean="0"/>
              <a:t>Tudna-e a PMPSZ szerződni egy – </a:t>
            </a:r>
            <a:r>
              <a:rPr lang="hu-HU" dirty="0" err="1" smtClean="0"/>
              <a:t>egy</a:t>
            </a:r>
            <a:r>
              <a:rPr lang="hu-HU" dirty="0" smtClean="0"/>
              <a:t> szakemberrel, akihez küldhetnénk a gyerekeket a megyében?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9136432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1363" y="761854"/>
            <a:ext cx="9613861" cy="1080938"/>
          </a:xfrm>
        </p:spPr>
        <p:txBody>
          <a:bodyPr>
            <a:normAutofit/>
          </a:bodyPr>
          <a:lstStyle/>
          <a:p>
            <a:pPr marL="0" indent="0"/>
            <a:r>
              <a:rPr lang="hu-HU" sz="3200" dirty="0"/>
              <a:t>A </a:t>
            </a:r>
            <a:r>
              <a:rPr lang="hu-HU" sz="3200" dirty="0" smtClean="0"/>
              <a:t>munkaközösség nehézségei</a:t>
            </a:r>
            <a:endParaRPr lang="hu-HU" sz="32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u-HU" dirty="0" smtClean="0"/>
              <a:t>A korábbi alkalmakon már említettem. </a:t>
            </a:r>
          </a:p>
          <a:p>
            <a:pPr marL="0" indent="0">
              <a:buNone/>
            </a:pPr>
            <a:r>
              <a:rPr lang="hu-HU" dirty="0" smtClean="0"/>
              <a:t>Most nem kívánom ismételni.</a:t>
            </a:r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8263691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572030" y="3068608"/>
            <a:ext cx="5545426" cy="1320800"/>
          </a:xfrm>
        </p:spPr>
        <p:txBody>
          <a:bodyPr/>
          <a:lstStyle/>
          <a:p>
            <a:r>
              <a:rPr lang="hu-HU" dirty="0" smtClean="0">
                <a:solidFill>
                  <a:schemeClr val="tx1"/>
                </a:solidFill>
              </a:rPr>
              <a:t>Köszönöm a figyelmet!</a:t>
            </a:r>
            <a:endParaRPr lang="hu-H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9682226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262</TotalTime>
  <Words>200</Words>
  <Application>Microsoft Office PowerPoint</Application>
  <PresentationFormat>Szélesvásznú</PresentationFormat>
  <Paragraphs>28</Paragraphs>
  <Slides>7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2</vt:i4>
      </vt:variant>
      <vt:variant>
        <vt:lpstr>Téma</vt:lpstr>
      </vt:variant>
      <vt:variant>
        <vt:i4>1</vt:i4>
      </vt:variant>
      <vt:variant>
        <vt:lpstr>Diacímek</vt:lpstr>
      </vt:variant>
      <vt:variant>
        <vt:i4>7</vt:i4>
      </vt:variant>
    </vt:vector>
  </HeadingPairs>
  <TitlesOfParts>
    <vt:vector size="10" baseType="lpstr">
      <vt:lpstr>Arial</vt:lpstr>
      <vt:lpstr>Trebuchet MS</vt:lpstr>
      <vt:lpstr>Berlin</vt:lpstr>
      <vt:lpstr>2022/2023 tanév I. félévre szóló munkatervi beszámoló</vt:lpstr>
      <vt:lpstr>A munkaközösség által kitűzött célok és elért eredmények a 2022/2023 első félévére vonatkozóan</vt:lpstr>
      <vt:lpstr>A munkaközösség szakmai területén bevezetett jogszabályi változások 2023. Január 15-ig,amennyiben vannak</vt:lpstr>
      <vt:lpstr>A munkaközösség legfontosabb célkitűzései a 2022/2023 második félévére a munkatervben megjelöltek alapján</vt:lpstr>
      <vt:lpstr>A munkaközösség legfontosabb szakmai kérdésfelvetései</vt:lpstr>
      <vt:lpstr>A munkaközösség nehézségei</vt:lpstr>
      <vt:lpstr>Köszönöm a figyelmet!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Összevont munkaközösség vezetői és igazgatótanácsi értekezlet</dc:title>
  <dc:creator>User</dc:creator>
  <cp:lastModifiedBy>User</cp:lastModifiedBy>
  <cp:revision>58</cp:revision>
  <dcterms:created xsi:type="dcterms:W3CDTF">2017-01-05T09:06:31Z</dcterms:created>
  <dcterms:modified xsi:type="dcterms:W3CDTF">2023-01-23T07:44:00Z</dcterms:modified>
</cp:coreProperties>
</file>