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8"/>
  </p:notesMasterIdLst>
  <p:sldIdLst>
    <p:sldId id="256" r:id="rId2"/>
    <p:sldId id="271" r:id="rId3"/>
    <p:sldId id="268" r:id="rId4"/>
    <p:sldId id="269" r:id="rId5"/>
    <p:sldId id="272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37" autoAdjust="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657" y="2443655"/>
            <a:ext cx="9104671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A </a:t>
            </a:r>
            <a:r>
              <a:rPr lang="hu-HU" sz="4300" dirty="0" smtClean="0"/>
              <a:t>202</a:t>
            </a:r>
            <a:r>
              <a:rPr lang="hu-HU" sz="4300" dirty="0" smtClean="0"/>
              <a:t>2</a:t>
            </a:r>
            <a:r>
              <a:rPr lang="hu-HU" sz="4300" dirty="0" smtClean="0"/>
              <a:t>/2023 </a:t>
            </a:r>
            <a:r>
              <a:rPr lang="hu-HU" sz="4300" dirty="0" smtClean="0"/>
              <a:t>tanév I. félévére vonatkozó munkaközösségi munkaterv 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103418" y="4376043"/>
            <a:ext cx="8545658" cy="1792253"/>
          </a:xfrm>
        </p:spPr>
        <p:txBody>
          <a:bodyPr>
            <a:normAutofit fontScale="92500"/>
          </a:bodyPr>
          <a:lstStyle/>
          <a:p>
            <a:pPr algn="l"/>
            <a:r>
              <a:rPr lang="hu-HU" sz="2200" dirty="0" smtClean="0"/>
              <a:t>Munkaközösség-vezető neve: </a:t>
            </a:r>
            <a:r>
              <a:rPr lang="hu-HU" sz="2200" dirty="0"/>
              <a:t>Rozsnyai Henriett</a:t>
            </a:r>
          </a:p>
          <a:p>
            <a:pPr algn="l"/>
            <a:r>
              <a:rPr lang="hu-HU" sz="2200" dirty="0" smtClean="0"/>
              <a:t>Munkaközösség </a:t>
            </a:r>
            <a:r>
              <a:rPr lang="hu-HU" sz="2200" dirty="0" smtClean="0"/>
              <a:t>e-mail </a:t>
            </a:r>
            <a:r>
              <a:rPr lang="hu-HU" sz="2200" dirty="0" smtClean="0"/>
              <a:t>címe: </a:t>
            </a:r>
            <a:r>
              <a:rPr lang="hu-HU" sz="2200" dirty="0" smtClean="0"/>
              <a:t>pmpsz.tehetseg.munkakozosseg@gmail.com </a:t>
            </a:r>
            <a:endParaRPr lang="hu-HU" sz="2200" dirty="0"/>
          </a:p>
          <a:p>
            <a:pPr algn="l"/>
            <a:endParaRPr lang="hu-HU" sz="2200" dirty="0" smtClean="0"/>
          </a:p>
          <a:p>
            <a:r>
              <a:rPr lang="hu-HU" sz="2200" dirty="0" smtClean="0"/>
              <a:t>2022. 09. 22.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353961" y="364335"/>
            <a:ext cx="11739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Tehetséges gyermek, </a:t>
            </a:r>
            <a:endParaRPr lang="hu-HU" sz="2800" dirty="0" smtClean="0"/>
          </a:p>
          <a:p>
            <a:pPr algn="ctr"/>
            <a:r>
              <a:rPr lang="hu-HU" sz="2800" dirty="0" smtClean="0"/>
              <a:t>tanuló </a:t>
            </a:r>
            <a:r>
              <a:rPr lang="hu-HU" sz="2800" dirty="0"/>
              <a:t>gondozása munkaközösség</a:t>
            </a:r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717756"/>
            <a:ext cx="11267768" cy="1347018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</a:t>
            </a:r>
            <a:r>
              <a:rPr lang="hu-HU" dirty="0"/>
              <a:t>2</a:t>
            </a:r>
            <a:r>
              <a:rPr lang="hu-HU" dirty="0" smtClean="0"/>
              <a:t> </a:t>
            </a:r>
            <a:r>
              <a:rPr lang="hu-HU" dirty="0"/>
              <a:t>augusztus </a:t>
            </a:r>
            <a:r>
              <a:rPr lang="hu-HU" dirty="0" smtClean="0"/>
              <a:t>31-ig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endParaRPr lang="hu-HU" dirty="0" smtClean="0"/>
          </a:p>
          <a:p>
            <a:r>
              <a:rPr lang="hu-HU" dirty="0" smtClean="0"/>
              <a:t>nincs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</a:t>
            </a:r>
            <a:r>
              <a:rPr lang="hu-HU" dirty="0" smtClean="0"/>
              <a:t>.Előző tanév eredményei, jó gyakorlatok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>
            <a:normAutofit/>
          </a:bodyPr>
          <a:lstStyle/>
          <a:p>
            <a:r>
              <a:rPr lang="hu-HU" dirty="0"/>
              <a:t>A FPSZ tehetségkoordinátor munkaközösséggel közös iskolai  adatbázis </a:t>
            </a:r>
            <a:r>
              <a:rPr lang="hu-HU" dirty="0" smtClean="0"/>
              <a:t>készítése</a:t>
            </a:r>
          </a:p>
          <a:p>
            <a:r>
              <a:rPr lang="hu-HU" dirty="0" smtClean="0"/>
              <a:t>Országos </a:t>
            </a:r>
            <a:r>
              <a:rPr lang="hu-HU" dirty="0"/>
              <a:t>Tehetséggondozó Munkaközösség </a:t>
            </a:r>
            <a:r>
              <a:rPr lang="hu-HU" dirty="0" smtClean="0"/>
              <a:t>műhely – szervezés, részvétel</a:t>
            </a:r>
          </a:p>
          <a:p>
            <a:r>
              <a:rPr lang="hu-HU" dirty="0"/>
              <a:t>Szakmai kapcsolattartás </a:t>
            </a:r>
            <a:r>
              <a:rPr lang="hu-HU" dirty="0" smtClean="0"/>
              <a:t>- NTK, MATEHETSZ</a:t>
            </a:r>
          </a:p>
          <a:p>
            <a:r>
              <a:rPr lang="hu-HU" dirty="0" smtClean="0"/>
              <a:t>Előadások tartása:</a:t>
            </a:r>
          </a:p>
          <a:p>
            <a:pPr marL="457200" lvl="1" indent="0">
              <a:buNone/>
            </a:pPr>
            <a:r>
              <a:rPr lang="hu-HU" dirty="0" err="1" smtClean="0"/>
              <a:t>B.Trefil</a:t>
            </a:r>
            <a:r>
              <a:rPr lang="hu-HU" dirty="0" smtClean="0"/>
              <a:t> </a:t>
            </a:r>
            <a:r>
              <a:rPr lang="hu-HU" dirty="0"/>
              <a:t>Edina - Rozsnyai Henriett: Szakszolgálati tehetséggondozás: az elmúlt évek változásai, a fejlődés perspektívája és az együttműködés lehetőségei </a:t>
            </a:r>
            <a:endParaRPr lang="hu-HU" dirty="0" smtClean="0"/>
          </a:p>
          <a:p>
            <a:pPr marL="457200" lvl="1" indent="0">
              <a:buNone/>
            </a:pPr>
            <a:r>
              <a:rPr lang="hu-HU" dirty="0" smtClean="0"/>
              <a:t>MATEHETSZ - 2021.11.25</a:t>
            </a:r>
            <a:r>
              <a:rPr lang="hu-HU" dirty="0"/>
              <a:t>. </a:t>
            </a:r>
            <a:endParaRPr lang="hu-HU" dirty="0" smtClean="0"/>
          </a:p>
          <a:p>
            <a:pPr marL="457200" lvl="1" indent="0">
              <a:buNone/>
            </a:pPr>
            <a:r>
              <a:rPr lang="hu-HU" dirty="0" smtClean="0"/>
              <a:t>Rozsnyai </a:t>
            </a:r>
            <a:r>
              <a:rPr lang="hu-HU" dirty="0"/>
              <a:t>Henriett Tehetséggondozó Koordinátor Munkaközösség </a:t>
            </a:r>
            <a:r>
              <a:rPr lang="hu-HU" dirty="0" smtClean="0"/>
              <a:t>Vezető -Kárpáti </a:t>
            </a:r>
            <a:r>
              <a:rPr lang="hu-HU" dirty="0"/>
              <a:t>Alma Tehetséggondozó Koordinátor: Együtt-</a:t>
            </a:r>
            <a:r>
              <a:rPr lang="hu-HU" dirty="0" err="1"/>
              <a:t>kézenfogva</a:t>
            </a:r>
            <a:r>
              <a:rPr lang="hu-HU" dirty="0"/>
              <a:t>- Járási szintű tehetséggondozó munka </a:t>
            </a:r>
            <a:r>
              <a:rPr lang="hu-HU" dirty="0" smtClean="0"/>
              <a:t>bemutatása</a:t>
            </a:r>
          </a:p>
          <a:p>
            <a:pPr marL="457200" lvl="1" indent="0">
              <a:buNone/>
            </a:pPr>
            <a:r>
              <a:rPr lang="hu-HU" dirty="0" smtClean="0"/>
              <a:t>Százhalombattai </a:t>
            </a:r>
            <a:r>
              <a:rPr lang="hu-HU" dirty="0"/>
              <a:t>Szivárvány </a:t>
            </a:r>
            <a:r>
              <a:rPr lang="hu-HU" dirty="0" smtClean="0"/>
              <a:t>óvoda – </a:t>
            </a:r>
            <a:r>
              <a:rPr lang="hu-HU" dirty="0"/>
              <a:t>2022.04.08. 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3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tervezett időpontjai és témái a </a:t>
            </a:r>
            <a:r>
              <a:rPr lang="hu-HU" dirty="0" smtClean="0"/>
              <a:t>202</a:t>
            </a:r>
            <a:r>
              <a:rPr lang="hu-HU" dirty="0" smtClean="0"/>
              <a:t>2</a:t>
            </a:r>
            <a:r>
              <a:rPr lang="hu-HU" dirty="0" smtClean="0"/>
              <a:t>/2023 tanév </a:t>
            </a:r>
            <a:r>
              <a:rPr lang="hu-HU" dirty="0" smtClean="0"/>
              <a:t>I. félévére 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2723" y="2104102"/>
            <a:ext cx="9714271" cy="451300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2022.11.17</a:t>
            </a:r>
            <a:r>
              <a:rPr lang="hu-HU" dirty="0" smtClean="0"/>
              <a:t>. </a:t>
            </a:r>
            <a:endParaRPr lang="hu-HU" dirty="0"/>
          </a:p>
          <a:p>
            <a:pPr marL="457200" lvl="1" indent="0">
              <a:buNone/>
            </a:pPr>
            <a:r>
              <a:rPr lang="hu-HU" dirty="0" smtClean="0"/>
              <a:t>„</a:t>
            </a:r>
            <a:r>
              <a:rPr lang="hu-HU" dirty="0"/>
              <a:t>Tehetségazonosítás kreativitásteszt és értékelő skálák alkalmazásával” – </a:t>
            </a:r>
            <a:r>
              <a:rPr lang="hu-HU" smtClean="0"/>
              <a:t>NTK képzés </a:t>
            </a: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2023.01.19. </a:t>
            </a:r>
          </a:p>
          <a:p>
            <a:pPr marL="457200" lvl="1" indent="0">
              <a:buNone/>
            </a:pPr>
            <a:r>
              <a:rPr lang="hu-HU" dirty="0" smtClean="0"/>
              <a:t>Aktuális </a:t>
            </a:r>
            <a:r>
              <a:rPr lang="hu-HU" dirty="0"/>
              <a:t>kérdések </a:t>
            </a:r>
          </a:p>
          <a:p>
            <a:pPr marL="457200" lvl="1" indent="0">
              <a:buNone/>
            </a:pPr>
            <a:r>
              <a:rPr lang="hu-HU" dirty="0" smtClean="0"/>
              <a:t>Az óvodai </a:t>
            </a:r>
            <a:r>
              <a:rPr lang="hu-HU" dirty="0"/>
              <a:t>tehetséggondozás </a:t>
            </a:r>
            <a:r>
              <a:rPr lang="hu-HU" dirty="0" smtClean="0"/>
              <a:t>elmélete, </a:t>
            </a:r>
            <a:r>
              <a:rPr lang="hu-HU" dirty="0"/>
              <a:t>illetve gyakorlati </a:t>
            </a:r>
            <a:r>
              <a:rPr lang="hu-HU" dirty="0" smtClean="0"/>
              <a:t>megvalósítása:</a:t>
            </a:r>
          </a:p>
          <a:p>
            <a:pPr marL="1257300" lvl="2" indent="-342900">
              <a:buFont typeface="+mj-lt"/>
              <a:buAutoNum type="arabicPeriod"/>
            </a:pPr>
            <a:r>
              <a:rPr lang="hu-HU" dirty="0" err="1"/>
              <a:t>Raczkó</a:t>
            </a:r>
            <a:r>
              <a:rPr lang="hu-HU" dirty="0"/>
              <a:t> </a:t>
            </a:r>
            <a:r>
              <a:rPr lang="hu-HU" dirty="0" smtClean="0"/>
              <a:t>Zsuzsanna intézményvezető - </a:t>
            </a:r>
            <a:r>
              <a:rPr lang="hu-HU" dirty="0"/>
              <a:t>S</a:t>
            </a:r>
            <a:r>
              <a:rPr lang="hu-HU" dirty="0" smtClean="0"/>
              <a:t>zázhalombattai </a:t>
            </a:r>
            <a:r>
              <a:rPr lang="hu-HU" dirty="0"/>
              <a:t>Szivárvány Óvoda (akkreditált kiváló Tehetségpont) – tehetséggondozás a gyakorlatban</a:t>
            </a:r>
            <a:endParaRPr lang="hu-HU" dirty="0"/>
          </a:p>
          <a:p>
            <a:pPr marL="1257300" lvl="2" indent="-342900">
              <a:buFont typeface="+mj-lt"/>
              <a:buAutoNum type="arabicPeriod"/>
            </a:pPr>
            <a:r>
              <a:rPr lang="hu-HU" dirty="0"/>
              <a:t>Siklós </a:t>
            </a:r>
            <a:r>
              <a:rPr lang="hu-HU" dirty="0" smtClean="0"/>
              <a:t>Anita óvodapszichológus - </a:t>
            </a:r>
            <a:r>
              <a:rPr lang="hu-HU" dirty="0"/>
              <a:t>T</a:t>
            </a:r>
            <a:r>
              <a:rPr lang="hu-HU" dirty="0" smtClean="0"/>
              <a:t>elki </a:t>
            </a:r>
            <a:r>
              <a:rPr lang="hu-HU" dirty="0"/>
              <a:t>Zöldmanó Óvoda – </a:t>
            </a:r>
            <a:r>
              <a:rPr lang="hu-HU" dirty="0" smtClean="0"/>
              <a:t>a </a:t>
            </a:r>
            <a:r>
              <a:rPr lang="hu-HU" dirty="0"/>
              <a:t>Tehetségpont akkreditáció </a:t>
            </a:r>
            <a:r>
              <a:rPr lang="hu-HU" dirty="0" smtClean="0"/>
              <a:t>menete</a:t>
            </a: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2023.03.16.</a:t>
            </a:r>
          </a:p>
          <a:p>
            <a:pPr marL="457200" lvl="1" indent="0">
              <a:buNone/>
            </a:pPr>
            <a:r>
              <a:rPr lang="hu-HU" dirty="0" smtClean="0"/>
              <a:t>Dr. Gyebnár </a:t>
            </a:r>
            <a:r>
              <a:rPr lang="hu-HU" dirty="0"/>
              <a:t>Viktória: TCT-DP vizuális kreativitás teszt – teszthasználat, a teszt aktuális magyarországi </a:t>
            </a:r>
            <a:r>
              <a:rPr lang="hu-HU" dirty="0" smtClean="0"/>
              <a:t>szenderje</a:t>
            </a: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2023.05.18</a:t>
            </a:r>
            <a:r>
              <a:rPr lang="hu-HU" dirty="0" smtClean="0"/>
              <a:t>.</a:t>
            </a:r>
          </a:p>
          <a:p>
            <a:pPr marL="457200" lvl="1" indent="0">
              <a:buNone/>
            </a:pPr>
            <a:r>
              <a:rPr lang="hu-HU" dirty="0"/>
              <a:t>Aktuális kérdések 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</a:t>
            </a:r>
            <a:r>
              <a:rPr lang="hu-HU" sz="4000" dirty="0" smtClean="0"/>
              <a:t>. </a:t>
            </a:r>
            <a:r>
              <a:rPr lang="hu-HU" sz="4000" dirty="0"/>
              <a:t>A munkaközösség legfontosabb célkitűzései a </a:t>
            </a:r>
            <a:r>
              <a:rPr lang="hu-HU" sz="4000" dirty="0" smtClean="0"/>
              <a:t>2022/2023 </a:t>
            </a:r>
            <a:r>
              <a:rPr lang="hu-HU" sz="4000" dirty="0" smtClean="0"/>
              <a:t>tanév I.félévére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r>
              <a:rPr lang="hu-HU" dirty="0"/>
              <a:t>Szakmai kapcsolatok, együttműködések fenntartása, </a:t>
            </a:r>
            <a:r>
              <a:rPr lang="hu-HU" dirty="0" smtClean="0"/>
              <a:t>szélesítése</a:t>
            </a:r>
          </a:p>
          <a:p>
            <a:r>
              <a:rPr lang="hu-HU" dirty="0"/>
              <a:t>Ismeretszerzés és </a:t>
            </a:r>
            <a:r>
              <a:rPr lang="hu-HU" dirty="0" smtClean="0"/>
              <a:t>átadás</a:t>
            </a:r>
          </a:p>
          <a:p>
            <a:r>
              <a:rPr lang="hu-HU" dirty="0"/>
              <a:t>Diagnosztikai eszköztár </a:t>
            </a:r>
            <a:r>
              <a:rPr lang="hu-HU" dirty="0" smtClean="0"/>
              <a:t>bővítése – NTK képzés, kreativitás teszt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484</TotalTime>
  <Words>251</Words>
  <Application>Microsoft Office PowerPoint</Application>
  <PresentationFormat>Szélesvásznú</PresentationFormat>
  <Paragraphs>37</Paragraphs>
  <Slides>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</vt:lpstr>
      <vt:lpstr>Berlin</vt:lpstr>
      <vt:lpstr>A 2022/2023 tanév I. félévére vonatkozó munkaközösségi munkaterv </vt:lpstr>
      <vt:lpstr>1. A munkaközösség szakmai területén bevezetett jogszabályi változások 2022 augusztus 31-ig </vt:lpstr>
      <vt:lpstr>2.Előző tanév eredményei, jó gyakorlatok</vt:lpstr>
      <vt:lpstr>3. Munkaközösségi értekezletek tervezett időpontjai és témái a 2022/2023 tanév I. félévére vonatkozóan</vt:lpstr>
      <vt:lpstr>4. A munkaközösség legfontosabb célkitűzései a 2022/2023 tanév I.félévére vonatkozóan 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Henriett</cp:lastModifiedBy>
  <cp:revision>57</cp:revision>
  <dcterms:created xsi:type="dcterms:W3CDTF">2017-01-05T09:06:31Z</dcterms:created>
  <dcterms:modified xsi:type="dcterms:W3CDTF">2022-09-14T13:37:57Z</dcterms:modified>
</cp:coreProperties>
</file>