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2020. 01. 30.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PMPSZ </a:t>
            </a:r>
            <a:br>
              <a:rPr lang="hu-HU" sz="4000" dirty="0" smtClean="0"/>
            </a:br>
            <a:r>
              <a:rPr lang="hu-HU" sz="4000" dirty="0" smtClean="0"/>
              <a:t>2019/2020 tanév I. félévre szóló INYR munkaközösség munkatervi beszámolója</a:t>
            </a:r>
            <a:endParaRPr lang="hu-HU" sz="4000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 smtClean="0"/>
              <a:t>Budapest, 2020. január 30.</a:t>
            </a:r>
          </a:p>
          <a:p>
            <a:r>
              <a:rPr lang="hu-HU" sz="2200" dirty="0" smtClean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</a:t>
            </a:r>
            <a:r>
              <a:rPr lang="hu-HU" dirty="0" smtClean="0">
                <a:solidFill>
                  <a:prstClr val="white"/>
                </a:solidFill>
              </a:rPr>
              <a:t>vezető neve: Szabóné Lelik Mónika</a:t>
            </a:r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prstClr val="white"/>
                </a:solidFill>
              </a:rPr>
              <a:t>1. INYR </a:t>
            </a:r>
            <a:r>
              <a:rPr lang="hu-HU" dirty="0">
                <a:solidFill>
                  <a:prstClr val="white"/>
                </a:solidFill>
              </a:rPr>
              <a:t>belső szabályzat, </a:t>
            </a:r>
            <a:r>
              <a:rPr lang="hu-HU" dirty="0" err="1">
                <a:solidFill>
                  <a:prstClr val="white"/>
                </a:solidFill>
              </a:rPr>
              <a:t>szakterületnekénti</a:t>
            </a:r>
            <a:r>
              <a:rPr lang="hu-HU" dirty="0">
                <a:solidFill>
                  <a:prstClr val="white"/>
                </a:solidFill>
              </a:rPr>
              <a:t> „használati utasításának”, belső szabályzatának végső formába öntése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prstClr val="white"/>
              </a:solidFill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prstClr val="white"/>
                </a:solidFill>
              </a:rPr>
              <a:t>2. </a:t>
            </a:r>
            <a:r>
              <a:rPr lang="hu-HU" dirty="0" err="1">
                <a:solidFill>
                  <a:prstClr val="white"/>
                </a:solidFill>
              </a:rPr>
              <a:t>Szakterületenkénti</a:t>
            </a:r>
            <a:r>
              <a:rPr lang="hu-HU" dirty="0">
                <a:solidFill>
                  <a:prstClr val="white"/>
                </a:solidFill>
              </a:rPr>
              <a:t> egységes irányelvek megfogalmazásának egyeztetése az adott, érintett munkaközösségekkel és annak vezetőivel – javaslatok összegyűjtése és továbbítása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prstClr val="white"/>
              </a:solidFill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prstClr val="white"/>
                </a:solidFill>
              </a:rPr>
              <a:t>3. INYR rendszer és a PMPSZ INYR belső szabályzatának folyamatos harmonizációja a jogszabályokkal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prstClr val="white"/>
              </a:solidFill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prstClr val="white"/>
                </a:solidFill>
              </a:rPr>
              <a:t>4. A munkatársak javaslatinak közvetítése a rendszer </a:t>
            </a:r>
            <a:r>
              <a:rPr lang="hu-HU">
                <a:solidFill>
                  <a:prstClr val="white"/>
                </a:solidFill>
              </a:rPr>
              <a:t>üzemeltetőihez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marL="0" indent="0">
              <a:buNone/>
            </a:pPr>
            <a:r>
              <a:rPr lang="hu-HU" dirty="0" smtClean="0"/>
              <a:t>1. INYR Belső szabályzata elkészült 2019.10.01.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2. Az egyeztetés folyamatos (kérdések összegyűjtése megtörtént,  szakfeladatonként a tevékenység folyamatának rögzítésé, belső továbbképzés -egyeztetés alatt)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3. Pontosítás szükséges (szakértő bizottsági </a:t>
            </a:r>
            <a:r>
              <a:rPr lang="hu-HU" dirty="0" err="1" smtClean="0"/>
              <a:t>tev</a:t>
            </a:r>
            <a:r>
              <a:rPr lang="hu-HU" dirty="0" smtClean="0"/>
              <a:t>.: iskolaérettség törlése, hatósági megkeresés, OH…stb.)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4. Kern Zoltánnal egyeztetés (2019.12.11.) </a:t>
            </a:r>
          </a:p>
          <a:p>
            <a:pPr marL="0" indent="0">
              <a:buNone/>
            </a:pPr>
            <a:r>
              <a:rPr lang="hu-HU" dirty="0" smtClean="0"/>
              <a:t> munkatársi javaslatok:</a:t>
            </a:r>
          </a:p>
          <a:p>
            <a:pPr lvl="3"/>
            <a:r>
              <a:rPr lang="hu-HU" dirty="0" smtClean="0"/>
              <a:t>1 felhasználóhely  esetén az állandó adatok automatikus felugranak</a:t>
            </a:r>
          </a:p>
          <a:p>
            <a:pPr lvl="3"/>
            <a:r>
              <a:rPr lang="hu-HU" dirty="0" smtClean="0"/>
              <a:t>Módszerek rögzítése nem egyesével, hanem több egyszerre rögzíthető lesz</a:t>
            </a:r>
          </a:p>
          <a:p>
            <a:pPr lvl="3"/>
            <a:r>
              <a:rPr lang="hu-HU" dirty="0" smtClean="0"/>
              <a:t>Hiányzó vizsgáló módszereket rögzítik</a:t>
            </a:r>
          </a:p>
          <a:p>
            <a:pPr marL="1371600" lvl="3" indent="0">
              <a:buNone/>
            </a:pPr>
            <a:r>
              <a:rPr lang="hu-HU" dirty="0" smtClean="0"/>
              <a:t>Adatvédelem, GDPR! </a:t>
            </a:r>
            <a:r>
              <a:rPr lang="hu-HU" dirty="0" smtClean="0"/>
              <a:t>Csak a </a:t>
            </a:r>
            <a:r>
              <a:rPr lang="hu-HU" dirty="0" smtClean="0"/>
              <a:t>jogosult résztvevők láthatják a felületet!</a:t>
            </a:r>
            <a:endParaRPr lang="hu-HU" dirty="0" smtClean="0"/>
          </a:p>
          <a:p>
            <a:pPr lvl="3"/>
            <a:endParaRPr lang="hu-HU" dirty="0" smtClean="0"/>
          </a:p>
          <a:p>
            <a:pPr lvl="3"/>
            <a:endParaRPr lang="fi-FI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prstClr val="white"/>
                </a:solidFill>
              </a:rPr>
              <a:t>Jogszabályi változás </a:t>
            </a:r>
            <a:r>
              <a:rPr lang="hu-HU" dirty="0" smtClean="0">
                <a:solidFill>
                  <a:prstClr val="white"/>
                </a:solidFill>
              </a:rPr>
              <a:t>közvetetten </a:t>
            </a:r>
            <a:r>
              <a:rPr lang="hu-HU" dirty="0">
                <a:solidFill>
                  <a:prstClr val="white"/>
                </a:solidFill>
              </a:rPr>
              <a:t>történt, </a:t>
            </a:r>
            <a:r>
              <a:rPr lang="hu-HU" dirty="0" smtClean="0">
                <a:solidFill>
                  <a:prstClr val="white"/>
                </a:solidFill>
              </a:rPr>
              <a:t>az </a:t>
            </a:r>
            <a:r>
              <a:rPr lang="hu-HU" dirty="0">
                <a:solidFill>
                  <a:prstClr val="white"/>
                </a:solidFill>
              </a:rPr>
              <a:t>INYR használatát </a:t>
            </a:r>
            <a:r>
              <a:rPr lang="hu-HU" dirty="0" smtClean="0">
                <a:solidFill>
                  <a:prstClr val="white"/>
                </a:solidFill>
              </a:rPr>
              <a:t>nem befolyásolja (a változott jogszabályok miatt a Szabályzat pontosítása szükséges)</a:t>
            </a:r>
          </a:p>
          <a:p>
            <a:pPr marL="0" indent="0">
              <a:buNone/>
            </a:pPr>
            <a:r>
              <a:rPr lang="hu-HU" dirty="0" smtClean="0">
                <a:solidFill>
                  <a:prstClr val="white"/>
                </a:solidFill>
              </a:rPr>
              <a:t>pl.: </a:t>
            </a:r>
            <a:r>
              <a:rPr lang="hu-HU" b="1" i="1" dirty="0"/>
              <a:t>hatósági megkeresés (járási hivataltól) </a:t>
            </a:r>
            <a:r>
              <a:rPr lang="hu-HU" dirty="0"/>
              <a:t>– kormányhivatal felkérésére induló vizsgálatok </a:t>
            </a:r>
          </a:p>
          <a:p>
            <a:pPr marL="0" lvl="0" indent="0">
              <a:buNone/>
            </a:pPr>
            <a:endParaRPr lang="hu-HU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hu-HU" dirty="0" smtClean="0">
                <a:solidFill>
                  <a:prstClr val="white"/>
                </a:solidFill>
              </a:rPr>
              <a:t>Az </a:t>
            </a:r>
            <a:r>
              <a:rPr lang="hu-HU" dirty="0">
                <a:solidFill>
                  <a:prstClr val="white"/>
                </a:solidFill>
              </a:rPr>
              <a:t>internetes felület </a:t>
            </a:r>
            <a:r>
              <a:rPr lang="hu-HU" dirty="0" smtClean="0">
                <a:solidFill>
                  <a:prstClr val="white"/>
                </a:solidFill>
              </a:rPr>
              <a:t>nem </a:t>
            </a:r>
            <a:r>
              <a:rPr lang="hu-HU" dirty="0">
                <a:solidFill>
                  <a:prstClr val="white"/>
                </a:solidFill>
              </a:rPr>
              <a:t>változott az elmúlt időszakban </a:t>
            </a:r>
            <a:r>
              <a:rPr lang="hu-HU" dirty="0" smtClean="0">
                <a:solidFill>
                  <a:prstClr val="white"/>
                </a:solidFill>
              </a:rPr>
              <a:t>(márciusra várható)</a:t>
            </a:r>
            <a:endParaRPr lang="hu-HU" dirty="0">
              <a:solidFill>
                <a:prstClr val="white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INYR </a:t>
            </a:r>
            <a:r>
              <a:rPr lang="hu-HU" dirty="0"/>
              <a:t>rendszer és a PMPSZ INYR belső szabályzatának folyamatos harmonizációja a </a:t>
            </a:r>
            <a:r>
              <a:rPr lang="hu-HU" dirty="0" smtClean="0"/>
              <a:t>jogszabályokkal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Szakterületenként (munkaközösségekkel összefogva) a rögzítési folyamat (törzslap-tevékenység-zárási adatok-szűrések) áttekintése, belső továbbképzés megszervezése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Kettős adminisztráció kivezetése</a:t>
            </a:r>
          </a:p>
          <a:p>
            <a:endParaRPr lang="hu-HU" dirty="0"/>
          </a:p>
          <a:p>
            <a:r>
              <a:rPr lang="hu-HU" dirty="0" smtClean="0"/>
              <a:t>IKT </a:t>
            </a:r>
            <a:r>
              <a:rPr lang="hu-HU" dirty="0"/>
              <a:t>eszközök beszerzésére van-e </a:t>
            </a:r>
            <a:r>
              <a:rPr lang="hu-HU" dirty="0" smtClean="0"/>
              <a:t>lehetőség?</a:t>
            </a:r>
          </a:p>
          <a:p>
            <a:endParaRPr lang="hu-HU" dirty="0"/>
          </a:p>
          <a:p>
            <a:r>
              <a:rPr lang="hu-HU" dirty="0" smtClean="0"/>
              <a:t>Statisztikai adatok hogyan változnak- az INYR-</a:t>
            </a:r>
            <a:r>
              <a:rPr lang="hu-HU" dirty="0" err="1" smtClean="0"/>
              <a:t>ből</a:t>
            </a:r>
            <a:r>
              <a:rPr lang="hu-HU" dirty="0" smtClean="0"/>
              <a:t> hogyan nyerjük azokat, hogyan történik ezeknek az adatoknak a pontos rögzítése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IKT eszközök hiánya</a:t>
            </a:r>
          </a:p>
          <a:p>
            <a:r>
              <a:rPr lang="hu-HU" dirty="0" smtClean="0"/>
              <a:t>Az megnövekedett adminisztráció nehézsége</a:t>
            </a:r>
            <a:endParaRPr lang="hu-HU" dirty="0"/>
          </a:p>
          <a:p>
            <a:r>
              <a:rPr lang="hu-HU" dirty="0"/>
              <a:t>A rendszer </a:t>
            </a:r>
            <a:r>
              <a:rPr lang="hu-HU" dirty="0" smtClean="0"/>
              <a:t>felépítésének sajátosságait kevésbé ismerik a kollégák, az egységesítés szükséges– </a:t>
            </a:r>
            <a:r>
              <a:rPr lang="hu-HU" dirty="0"/>
              <a:t>főként </a:t>
            </a:r>
            <a:r>
              <a:rPr lang="hu-HU" dirty="0" smtClean="0"/>
              <a:t>a szakterületre jellemző speciális </a:t>
            </a:r>
            <a:r>
              <a:rPr lang="hu-HU" dirty="0" smtClean="0"/>
              <a:t>problematikák </a:t>
            </a:r>
            <a:r>
              <a:rPr lang="hu-HU" dirty="0" smtClean="0"/>
              <a:t>adminisztrációja esetén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515</TotalTime>
  <Words>349</Words>
  <Application>Microsoft Office PowerPoint</Application>
  <PresentationFormat>Szélesvásznú</PresentationFormat>
  <Paragraphs>48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PMPSZ  2019/2020 tanév I. félévre szóló INYR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38</cp:revision>
  <dcterms:created xsi:type="dcterms:W3CDTF">2017-01-05T09:06:31Z</dcterms:created>
  <dcterms:modified xsi:type="dcterms:W3CDTF">2020-01-30T05:52:43Z</dcterms:modified>
</cp:coreProperties>
</file>