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735782" y="156855"/>
            <a:ext cx="6254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Nevelési tanácsadás </a:t>
            </a:r>
            <a:r>
              <a:rPr lang="hu-HU" sz="2800" dirty="0" smtClean="0">
                <a:solidFill>
                  <a:prstClr val="white"/>
                </a:solidFill>
              </a:rPr>
              <a:t>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4049486" y="4532062"/>
            <a:ext cx="7113317" cy="1459163"/>
          </a:xfrm>
        </p:spPr>
        <p:txBody>
          <a:bodyPr>
            <a:normAutofit/>
          </a:bodyPr>
          <a:lstStyle/>
          <a:p>
            <a:pPr algn="ctr"/>
            <a:r>
              <a:rPr lang="hu-HU" sz="2200" dirty="0" smtClean="0"/>
              <a:t>Cegléd, 2023. január 26.</a:t>
            </a:r>
          </a:p>
          <a:p>
            <a:pPr algn="l"/>
            <a:r>
              <a:rPr lang="hu-HU" sz="2200" dirty="0" smtClean="0"/>
              <a:t>Munkaközösség vezető: </a:t>
            </a:r>
            <a:r>
              <a:rPr lang="hu-HU" sz="2200" dirty="0"/>
              <a:t>Molnárné Bognár Éva </a:t>
            </a:r>
            <a:endParaRPr lang="hu-HU" sz="2200" dirty="0" smtClean="0"/>
          </a:p>
          <a:p>
            <a:pPr algn="l"/>
            <a:r>
              <a:rPr lang="hu-HU" sz="2200" dirty="0" smtClean="0"/>
              <a:t>E-mail </a:t>
            </a:r>
            <a:r>
              <a:rPr lang="hu-HU" sz="2200" dirty="0" smtClean="0"/>
              <a:t>cím: </a:t>
            </a:r>
            <a:r>
              <a:rPr lang="hu-HU" sz="2200" dirty="0" err="1"/>
              <a:t>pmpsz.nevtan.munkakozosseg</a:t>
            </a:r>
            <a:r>
              <a:rPr lang="hu-HU" sz="2200" dirty="0"/>
              <a:t>@</a:t>
            </a:r>
            <a:r>
              <a:rPr lang="hu-HU" sz="2200" dirty="0" err="1"/>
              <a:t>gmail.com</a:t>
            </a:r>
            <a:endParaRPr lang="hu-HU" sz="2200" dirty="0"/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6656"/>
              </p:ext>
            </p:extLst>
          </p:nvPr>
        </p:nvGraphicFramePr>
        <p:xfrm>
          <a:off x="2265104" y="3083711"/>
          <a:ext cx="6279515" cy="347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335470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Célok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Eredmények</a:t>
                      </a:r>
                      <a:endParaRPr lang="hu-H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 gyakorlatok további megosztása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Verbális fejlesztés, vizuális fejlesztés, Óvodás korúak olvasás,- és íráskészültség fejlesztése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Szakmai segítségnyújtás</a:t>
                      </a:r>
                      <a:endParaRPr lang="hu-H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Szakmai kérdések megbeszélése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Közösségi lét megélése</a:t>
                      </a:r>
                      <a:endParaRPr lang="hu-H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Folyamatosan – Egy csapathoz tartozunk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Kapcsolatfelvétel más megyei munkaközösségekkel</a:t>
                      </a:r>
                      <a:endParaRPr lang="hu-HU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Fejér megye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Munkaközösségünk szakmai  területét érintő jogszabályi változás nem történt.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év elején megfogalmazott célok – fókuszálva a kommunikációra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Szakmai munkánk és helyünk a pedagógiai szakszolgálatban – Igény és lehetőségek kettőssége</a:t>
            </a:r>
          </a:p>
          <a:p>
            <a:r>
              <a:rPr lang="hu-HU" dirty="0" smtClean="0"/>
              <a:t>Hogyan lehet a jelenlegi </a:t>
            </a:r>
            <a:r>
              <a:rPr lang="hu-HU" dirty="0" err="1" smtClean="0"/>
              <a:t>személyifeltételek</a:t>
            </a:r>
            <a:r>
              <a:rPr lang="hu-HU" dirty="0" smtClean="0"/>
              <a:t> mellett a megnövekedett igényeknek eleget tenni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Pedagógushiányból adódó </a:t>
            </a:r>
            <a:r>
              <a:rPr lang="hu-HU" dirty="0" smtClean="0"/>
              <a:t>nehézségeink</a:t>
            </a:r>
          </a:p>
          <a:p>
            <a:r>
              <a:rPr lang="hu-HU" dirty="0" smtClean="0"/>
              <a:t>Pályakezdők, pályaelhagyók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212</TotalTime>
  <Words>156</Words>
  <Application>Microsoft Office PowerPoint</Application>
  <PresentationFormat>Egyéni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Hitoktató</cp:lastModifiedBy>
  <cp:revision>37</cp:revision>
  <dcterms:created xsi:type="dcterms:W3CDTF">2017-01-05T09:06:31Z</dcterms:created>
  <dcterms:modified xsi:type="dcterms:W3CDTF">2023-01-19T21:49:35Z</dcterms:modified>
</cp:coreProperties>
</file>