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6" r:id="rId5"/>
    <p:sldId id="263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Összevont munkaközösség vezetői és igazgatótanácsi értekezlet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/>
              <a:t>Cegléd, 2021. június 10.</a:t>
            </a:r>
          </a:p>
          <a:p>
            <a:r>
              <a:rPr lang="hu-HU" sz="2400" dirty="0"/>
              <a:t>Cím: Cegléd, </a:t>
            </a:r>
          </a:p>
          <a:p>
            <a:r>
              <a:rPr lang="hu-HU" sz="2400" dirty="0"/>
              <a:t>Munkaközösség-vezető: May Erika</a:t>
            </a:r>
          </a:p>
          <a:p>
            <a:r>
              <a:rPr lang="hu-HU" sz="2400" dirty="0" err="1"/>
              <a:t>E-mail:pmpsz.gyogyt.munkakozosseg@gmail.com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Gyógytestnevelés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8000" b="1" dirty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8000" b="1" dirty="0"/>
          </a:p>
          <a:p>
            <a:r>
              <a:rPr lang="hu-HU" sz="7200" b="1" dirty="0"/>
              <a:t> 1. cél</a:t>
            </a:r>
          </a:p>
          <a:p>
            <a:pPr marL="0" indent="0">
              <a:buNone/>
            </a:pPr>
            <a:r>
              <a:rPr lang="hu-HU" sz="7200" dirty="0">
                <a:sym typeface="Wingdings" panose="05000000000000000000" pitchFamily="2" charset="2"/>
              </a:rPr>
              <a:t>További szakmai konzultációk folytatása egymás munkájának megismerése, jó gyakorlatok, módszerek átadása érdekében.</a:t>
            </a:r>
          </a:p>
          <a:p>
            <a:pPr marL="0" indent="0">
              <a:buNone/>
            </a:pPr>
            <a:endParaRPr lang="hu-HU" sz="7200" dirty="0">
              <a:sym typeface="Wingdings" panose="05000000000000000000" pitchFamily="2" charset="2"/>
            </a:endParaRPr>
          </a:p>
          <a:p>
            <a:r>
              <a:rPr lang="hu-HU" sz="7200" dirty="0">
                <a:sym typeface="Wingdings" panose="05000000000000000000" pitchFamily="2" charset="2"/>
              </a:rPr>
              <a:t>2. cél</a:t>
            </a:r>
          </a:p>
          <a:p>
            <a:pPr marL="0" indent="0">
              <a:buNone/>
            </a:pPr>
            <a:r>
              <a:rPr lang="hu-HU" sz="7200" dirty="0">
                <a:sym typeface="Wingdings" panose="05000000000000000000" pitchFamily="2" charset="2"/>
              </a:rPr>
              <a:t>Adminisztrációs tevékenységek egységes kezelése (INYR, statisztika)</a:t>
            </a:r>
          </a:p>
          <a:p>
            <a:pPr marL="0" indent="0">
              <a:buNone/>
            </a:pPr>
            <a:endParaRPr lang="hu-HU" sz="7200" dirty="0">
              <a:sym typeface="Wingdings" panose="05000000000000000000" pitchFamily="2" charset="2"/>
            </a:endParaRPr>
          </a:p>
          <a:p>
            <a:r>
              <a:rPr lang="hu-HU" sz="7200" dirty="0"/>
              <a:t>3. cél</a:t>
            </a:r>
          </a:p>
          <a:p>
            <a:pPr marL="0" indent="0">
              <a:buNone/>
            </a:pPr>
            <a:r>
              <a:rPr lang="hu-HU" sz="7200" dirty="0"/>
              <a:t>Törekvés az óraszámok növelésére  a törvényben meghatározott </a:t>
            </a:r>
            <a:r>
              <a:rPr lang="hu-HU" sz="7200" dirty="0">
                <a:sym typeface="Wingdings" panose="05000000000000000000" pitchFamily="2" charset="2"/>
              </a:rPr>
              <a:t>módon, a minőségi szakmai munka biztosítása érdekében </a:t>
            </a:r>
          </a:p>
          <a:p>
            <a:endParaRPr lang="hu-HU" sz="7200" b="1" dirty="0"/>
          </a:p>
          <a:p>
            <a:pPr marL="0" indent="0">
              <a:buNone/>
            </a:pPr>
            <a:r>
              <a:rPr lang="hu-HU" sz="2400" b="1" dirty="0"/>
              <a:t> 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2020/2021</a:t>
            </a:r>
          </a:p>
          <a:p>
            <a:pPr marL="0" indent="0">
              <a:buNone/>
            </a:pPr>
            <a:r>
              <a:rPr lang="hu-HU" sz="2400" b="1" dirty="0"/>
              <a:t>tanévben:</a:t>
            </a:r>
          </a:p>
          <a:p>
            <a:r>
              <a:rPr lang="hu-HU" sz="2400" b="1" dirty="0"/>
              <a:t>1. cél</a:t>
            </a:r>
          </a:p>
          <a:p>
            <a:r>
              <a:rPr lang="hu-HU" sz="2400" dirty="0"/>
              <a:t>Folyamatos konzultáció az online oktatás nehézségeiről-tapasztalatátadás, szakmai anyagok megosztása</a:t>
            </a:r>
          </a:p>
          <a:p>
            <a:r>
              <a:rPr lang="hu-HU" sz="2400" dirty="0"/>
              <a:t>Tudásmegosztás- a gyógytestnevelés szerepe a közoktatásban, megszervezésének lehetséges módjai - külsős előadó felkérése (Vezér Katalin: Kéttanáros modell)</a:t>
            </a:r>
          </a:p>
          <a:p>
            <a:r>
              <a:rPr lang="hu-HU" sz="2400" dirty="0"/>
              <a:t>Információk átadása – NPK konferencia, minősítés, szakvizsga</a:t>
            </a:r>
          </a:p>
          <a:p>
            <a:pPr marL="0" indent="0">
              <a:buNone/>
            </a:pPr>
            <a:r>
              <a:rPr lang="hu-HU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40B1EF-1CFF-4F72-9A05-86AF52F3F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/>
              <a:t>A munkaközösség által elért eredmények a 2020/2021</a:t>
            </a:r>
            <a:br>
              <a:rPr lang="hu-HU" sz="2400" b="1" dirty="0"/>
            </a:br>
            <a:r>
              <a:rPr lang="hu-HU" sz="2400" b="1" dirty="0"/>
              <a:t>tanévben:</a:t>
            </a:r>
            <a:br>
              <a:rPr lang="hu-HU" sz="2400" b="1" dirty="0"/>
            </a:b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E16323-522B-44CD-82AC-1BCCD704A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2. cél</a:t>
            </a:r>
          </a:p>
          <a:p>
            <a:r>
              <a:rPr lang="hu-HU" sz="2400" dirty="0"/>
              <a:t>INYR – papíralapú adminisztráció kivezetése, nincs fennakadás, Kréta használata</a:t>
            </a:r>
          </a:p>
          <a:p>
            <a:r>
              <a:rPr lang="hu-HU" sz="2400" dirty="0"/>
              <a:t>Statisztikai adatok egységesítése</a:t>
            </a:r>
          </a:p>
          <a:p>
            <a:r>
              <a:rPr lang="hu-HU" sz="2400" dirty="0"/>
              <a:t>Gyógytestnevelési alap eszközcsomag összeállítása</a:t>
            </a:r>
          </a:p>
          <a:p>
            <a:r>
              <a:rPr lang="hu-HU" sz="2400" dirty="0"/>
              <a:t>3. cél</a:t>
            </a:r>
          </a:p>
          <a:p>
            <a:r>
              <a:rPr lang="hu-HU" sz="2400" dirty="0"/>
              <a:t>Első lépés: statisztikában megjelenő adatok megismerése 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7157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szakmai területén bevezetett jogszabályi változások </a:t>
            </a:r>
          </a:p>
          <a:p>
            <a:pPr marL="0" indent="0">
              <a:buNone/>
            </a:pPr>
            <a:r>
              <a:rPr lang="hu-HU" sz="2400" b="1" dirty="0"/>
              <a:t>2021. június 7-ig, amennyiben vannak: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/>
              <a:t> nincs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Szűrések fontossága- szorosabb együttműködésre törekvés az iskolaegészségüggyel az ellátások folyamatossága érdekében</a:t>
            </a:r>
          </a:p>
          <a:p>
            <a:r>
              <a:rPr lang="hu-HU" sz="2400" dirty="0"/>
              <a:t>Egymás közti hospitálások megvalósításának lehetőségei</a:t>
            </a:r>
          </a:p>
          <a:p>
            <a:r>
              <a:rPr lang="hu-HU" sz="2400" dirty="0"/>
              <a:t>Ötletek, javaslatok, megoldások keresése az óraszámok növelésének érdekében</a:t>
            </a:r>
          </a:p>
          <a:p>
            <a:r>
              <a:rPr lang="hu-HU" sz="2400" dirty="0"/>
              <a:t>Információk átadása  széles körben a gyógytestnevelés ellátásáról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2600" b="1" dirty="0"/>
              <a:t>A munkaközösség legfontosabb nehézségei,:</a:t>
            </a:r>
          </a:p>
          <a:p>
            <a:pPr marL="0" indent="0">
              <a:buNone/>
            </a:pPr>
            <a:endParaRPr lang="hu-HU" sz="2600" dirty="0"/>
          </a:p>
          <a:p>
            <a:r>
              <a:rPr lang="hu-HU" sz="2400" dirty="0"/>
              <a:t> - </a:t>
            </a:r>
            <a:r>
              <a:rPr lang="hu-HU" sz="3200" dirty="0" err="1"/>
              <a:t>infrastruktúrális</a:t>
            </a:r>
            <a:r>
              <a:rPr lang="hu-HU" sz="3200" dirty="0"/>
              <a:t> nehézségek (terem, uszoda)</a:t>
            </a:r>
          </a:p>
          <a:p>
            <a:r>
              <a:rPr lang="hu-HU" sz="3200" dirty="0"/>
              <a:t>- eszközfejlesztés szükségessége </a:t>
            </a:r>
          </a:p>
          <a:p>
            <a:r>
              <a:rPr lang="hu-HU" sz="3200" dirty="0"/>
              <a:t>- szakvizsgakötelezettség</a:t>
            </a:r>
          </a:p>
          <a:p>
            <a:r>
              <a:rPr lang="hu-HU" sz="3200" dirty="0"/>
              <a:t>- megbízással dolgozó kollégák integrálása a munkaközösségekbe </a:t>
            </a:r>
            <a:endParaRPr lang="hu-HU" sz="3200" dirty="0">
              <a:sym typeface="Wingdings" panose="05000000000000000000" pitchFamily="2" charset="2"/>
            </a:endParaRPr>
          </a:p>
          <a:p>
            <a:r>
              <a:rPr lang="hu-HU" sz="3200" dirty="0">
                <a:sym typeface="Wingdings" panose="05000000000000000000" pitchFamily="2" charset="2"/>
              </a:rPr>
              <a:t>- </a:t>
            </a:r>
            <a:r>
              <a:rPr lang="hu-HU" sz="3200" dirty="0"/>
              <a:t>információk hiánya, tájékozatlanság ( iskolavezetők, testnevelők, szülők, iskola-egészségügy részéről) a gyógytestnevelés működését illetően</a:t>
            </a:r>
          </a:p>
          <a:p>
            <a:pPr marL="0" indent="0">
              <a:buNone/>
            </a:pPr>
            <a:r>
              <a:rPr lang="hu-HU" sz="3200" dirty="0"/>
              <a:t> </a:t>
            </a:r>
          </a:p>
          <a:p>
            <a:endParaRPr lang="hu-HU" sz="2400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294</Words>
  <Application>Microsoft Office PowerPoint</Application>
  <PresentationFormat>Szélesvásznú</PresentationFormat>
  <Paragraphs>62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A munkaközösség által elért eredmények a 2020/2021 tanévben: 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erika.may68@gmail.com</cp:lastModifiedBy>
  <cp:revision>38</cp:revision>
  <dcterms:created xsi:type="dcterms:W3CDTF">2017-01-05T09:06:31Z</dcterms:created>
  <dcterms:modified xsi:type="dcterms:W3CDTF">2021-06-07T04:55:37Z</dcterms:modified>
</cp:coreProperties>
</file>