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2019. június 13.</a:t>
            </a:r>
          </a:p>
          <a:p>
            <a:r>
              <a:rPr lang="hu-HU" sz="2400" dirty="0" smtClean="0"/>
              <a:t>1052 Budapest, Városház utca 7.</a:t>
            </a:r>
          </a:p>
          <a:p>
            <a:r>
              <a:rPr lang="hu-HU" sz="2400" dirty="0" smtClean="0"/>
              <a:t>Munkaközösség-vezető: Bene Judit</a:t>
            </a:r>
          </a:p>
          <a:p>
            <a:r>
              <a:rPr lang="hu-HU" sz="2400" dirty="0" smtClean="0"/>
              <a:t>E-mail: pmpsz.logopedia.munkakozosseg@gmail.com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PMPSZ </a:t>
            </a:r>
            <a:r>
              <a:rPr lang="hu-HU" sz="3600" b="1" dirty="0" smtClean="0"/>
              <a:t>Logopédiai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2018/2019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000" b="1" dirty="0" smtClean="0"/>
              <a:t>15/2013 (II.26.) EMMI rend. 25.§ (3) bekezdése alapján előírt 5. életévüket betöltött gyermekek beszéd és nyelvi fejlettségének szűrési eljárásrendjének megalkotása</a:t>
            </a:r>
          </a:p>
          <a:p>
            <a:r>
              <a:rPr lang="hu-HU" sz="2000" b="1" dirty="0"/>
              <a:t> </a:t>
            </a:r>
            <a:r>
              <a:rPr lang="hu-HU" sz="2000" b="1" dirty="0" smtClean="0"/>
              <a:t>Eszközlista összeállítása (minimális, optimális)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2018/2019 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800" b="1" dirty="0"/>
              <a:t> </a:t>
            </a:r>
            <a:r>
              <a:rPr lang="hu-HU" sz="2400" b="1" dirty="0"/>
              <a:t>15/2013 (II.26.) EMMI rend. 25.§ (3) bekezdése alapján előírt 5. életévüket betöltött gyermekek beszéd és nyelvi fejlettségének szűrési eljárásrendjének </a:t>
            </a:r>
            <a:r>
              <a:rPr lang="hu-HU" sz="2400" b="1" dirty="0" smtClean="0"/>
              <a:t>megalkotása, véglegesítése</a:t>
            </a:r>
            <a:endParaRPr lang="hu-HU" sz="2400" b="1" dirty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hu-HU" sz="2400" b="1" dirty="0"/>
              <a:t> Eszközlista összeállítása (minimális, optimális</a:t>
            </a:r>
            <a:r>
              <a:rPr lang="hu-HU" sz="2400" b="1" dirty="0" smtClean="0"/>
              <a:t>)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Szűrési minimum </a:t>
            </a:r>
            <a:r>
              <a:rPr lang="hu-HU" sz="2400" b="1" dirty="0" smtClean="0"/>
              <a:t>összeállítása, elfogadása </a:t>
            </a:r>
            <a:r>
              <a:rPr lang="hu-HU" sz="2400" b="1" dirty="0"/>
              <a:t>az 5 évesek logopédiai </a:t>
            </a:r>
            <a:r>
              <a:rPr lang="hu-HU" sz="2400" b="1" dirty="0" smtClean="0"/>
              <a:t>szűrésénél (</a:t>
            </a:r>
            <a:r>
              <a:rPr lang="hu-HU" sz="2400" b="1" dirty="0" smtClean="0"/>
              <a:t>ez terven felüli)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2019.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b="1" dirty="0" smtClean="0"/>
              <a:t>nincs tudomásom róla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A minimális eszközlistát feladatellátási helyre, vagy logopédus státuszhoz kapcsolódóan határozzuk meg?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Megszűnik-e a papíralapú adminisztráció, illetve mikor szűnik meg?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Információ nem jut el mindenhová, mindenkihez (óraadók)</a:t>
            </a:r>
          </a:p>
          <a:p>
            <a:r>
              <a:rPr lang="hu-HU" sz="2400" dirty="0"/>
              <a:t> </a:t>
            </a:r>
            <a:r>
              <a:rPr lang="hu-HU" sz="2400" dirty="0" smtClean="0"/>
              <a:t>Logopédiai ellátás tárgyi feltételei nem változtak az elmúlt tanévben sem (szoba, diagnosztikaieszközök, fejlesztő eszközök)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227</Words>
  <Application>Microsoft Office PowerPoint</Application>
  <PresentationFormat>Szélesvásznú</PresentationFormat>
  <Paragraphs>42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34</cp:revision>
  <dcterms:created xsi:type="dcterms:W3CDTF">2017-01-05T09:06:31Z</dcterms:created>
  <dcterms:modified xsi:type="dcterms:W3CDTF">2019-06-07T09:06:17Z</dcterms:modified>
</cp:coreProperties>
</file>