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71" r:id="rId3"/>
    <p:sldId id="268" r:id="rId4"/>
    <p:sldId id="269" r:id="rId5"/>
    <p:sldId id="272" r:id="rId6"/>
    <p:sldId id="27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E106A5D2-A505-4A7F-9FDA-AEA6005AFF62}">
          <p14:sldIdLst>
            <p14:sldId id="256"/>
            <p14:sldId id="271"/>
            <p14:sldId id="268"/>
            <p14:sldId id="269"/>
          </p14:sldIdLst>
        </p14:section>
        <p14:section name="Névtelen szakasz" id="{1718ADBF-FA58-44A6-9283-10FB2386B221}">
          <p14:sldIdLst>
            <p14:sldId id="272"/>
            <p14:sldId id="273"/>
            <p14:sldId id="261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657" y="2443655"/>
            <a:ext cx="9104671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2022/2023. 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sz="2200" dirty="0" smtClean="0"/>
              <a:t>Munkaközösség-vezető neve: May Erika</a:t>
            </a:r>
          </a:p>
          <a:p>
            <a:pPr algn="l"/>
            <a:r>
              <a:rPr lang="hu-HU" sz="2200" dirty="0" smtClean="0"/>
              <a:t>Munkaközösség e-mail címe: pmpsz.gyogyt.munkakozosseg@gmail.com</a:t>
            </a:r>
          </a:p>
          <a:p>
            <a:pPr algn="l"/>
            <a:endParaRPr lang="hu-HU" sz="2200" dirty="0" smtClean="0"/>
          </a:p>
          <a:p>
            <a:pPr algn="ctr"/>
            <a:r>
              <a:rPr lang="hu-HU" sz="2200" dirty="0" smtClean="0"/>
              <a:t>2022.09.22.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353961" y="364335"/>
            <a:ext cx="11739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Gyógytestnevelés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717756"/>
            <a:ext cx="11267768" cy="1347018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2022. </a:t>
            </a:r>
            <a:r>
              <a:rPr lang="hu-HU" dirty="0"/>
              <a:t>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 smtClean="0"/>
              <a:t>Nincs változás a jogszabályokban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Tájékoztató anyagok </a:t>
            </a:r>
            <a:r>
              <a:rPr lang="hu-HU" dirty="0" smtClean="0">
                <a:solidFill>
                  <a:schemeClr val="bg1"/>
                </a:solidFill>
              </a:rPr>
              <a:t>elkészítése és kiküldése </a:t>
            </a:r>
            <a:r>
              <a:rPr lang="hu-HU" dirty="0">
                <a:solidFill>
                  <a:schemeClr val="bg1"/>
                </a:solidFill>
              </a:rPr>
              <a:t>a gyógytestnevelés ellátásáról intézményvezetők, pedagógusok, az iskolaegészségügy és a szülők részére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Új lehetőségek, módszerek, eszközök megismerése –részvétel szakmai konferenciákon, belső tudásmegosztás</a:t>
            </a:r>
            <a:endParaRPr lang="hu-HU" dirty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 és témái a 2022/2023 tanév I. félévére 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723" y="2104102"/>
            <a:ext cx="9714271" cy="4513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2022.10.13.- </a:t>
            </a:r>
            <a:r>
              <a:rPr lang="hu-HU" dirty="0"/>
              <a:t>A tanév célkitűzései, az éves program és az aktuális feladatok </a:t>
            </a:r>
            <a:r>
              <a:rPr lang="hu-HU" dirty="0" smtClean="0"/>
              <a:t>megbeszélése. </a:t>
            </a:r>
            <a:r>
              <a:rPr lang="hu-HU" dirty="0" smtClean="0"/>
              <a:t>Mozgás- </a:t>
            </a:r>
            <a:r>
              <a:rPr lang="hu-HU" dirty="0"/>
              <a:t>és testtartáselemzés – Lénárt Tímea előadása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2022.11.25.</a:t>
            </a:r>
            <a:r>
              <a:rPr lang="hu-HU" dirty="0"/>
              <a:t> Országos Gyógytestnevelés Konferencia- kihelyezett </a:t>
            </a:r>
            <a:r>
              <a:rPr lang="hu-HU" dirty="0" smtClean="0"/>
              <a:t>munkaközösségi értekezlet. </a:t>
            </a:r>
            <a:r>
              <a:rPr lang="hu-HU" dirty="0"/>
              <a:t>Budapest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2022.12.08. </a:t>
            </a:r>
            <a:r>
              <a:rPr lang="hu-HU" dirty="0"/>
              <a:t>Az első félév </a:t>
            </a:r>
            <a:r>
              <a:rPr lang="hu-HU" dirty="0" smtClean="0"/>
              <a:t>értékelése, tájékoztató anyagokról érkező visszajelzések elemzése. INYR </a:t>
            </a:r>
            <a:r>
              <a:rPr lang="hu-HU" dirty="0"/>
              <a:t>vezetés aktuális </a:t>
            </a:r>
            <a:r>
              <a:rPr lang="hu-HU" dirty="0" smtClean="0"/>
              <a:t>kérdései. A </a:t>
            </a:r>
            <a:r>
              <a:rPr lang="hu-HU" dirty="0"/>
              <a:t>Konferencián elhangzott előadások szakmai </a:t>
            </a:r>
            <a:r>
              <a:rPr lang="hu-HU" dirty="0" smtClean="0"/>
              <a:t>elemzése.(online)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</a:t>
            </a:r>
            <a:r>
              <a:rPr lang="hu-HU" sz="4000" dirty="0" smtClean="0"/>
              <a:t>2022/2023 tanév I.félévére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 smtClean="0"/>
              <a:t>Szakmai ismereteink további bővítése , jó gyakorlatok, módszerek átadása, tapasztalatcsere</a:t>
            </a:r>
          </a:p>
          <a:p>
            <a:r>
              <a:rPr lang="hu-HU" dirty="0" smtClean="0"/>
              <a:t>Az elkészült tájékoztató </a:t>
            </a:r>
            <a:r>
              <a:rPr lang="hu-HU" dirty="0" smtClean="0"/>
              <a:t>anyagokról visszajelzések összegyűjtése, elemzése</a:t>
            </a:r>
            <a:endParaRPr lang="hu-HU" dirty="0" smtClean="0"/>
          </a:p>
          <a:p>
            <a:r>
              <a:rPr lang="hu-HU" dirty="0" smtClean="0"/>
              <a:t>Intenzív folyamatos együttműködés, egymás munkájának segítése a gyógytestnevelés ellátásban résztvevőkkel (intézményvezetők, pedagógusok, iskolaorvosok, védőnők, szülők)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 fontScale="90000"/>
          </a:bodyPr>
          <a:lstStyle/>
          <a:p>
            <a:r>
              <a:rPr lang="hu-HU" sz="3400" dirty="0"/>
              <a:t>5</a:t>
            </a:r>
            <a:r>
              <a:rPr lang="hu-HU" sz="3400" dirty="0" smtClean="0"/>
              <a:t>. </a:t>
            </a:r>
            <a:r>
              <a:rPr lang="hu-HU" sz="3400" dirty="0"/>
              <a:t>A munkaközösség legfontosabb szakmai </a:t>
            </a:r>
            <a:r>
              <a:rPr lang="hu-HU" sz="3400" dirty="0" smtClean="0"/>
              <a:t>kérdésfelvetései</a:t>
            </a:r>
            <a:r>
              <a:rPr lang="hu-HU" sz="3400" dirty="0"/>
              <a:t/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1547" y="2202426"/>
            <a:ext cx="9507795" cy="4444179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1. Az egyre nehezedő körülmények </a:t>
            </a:r>
            <a:r>
              <a:rPr lang="hu-HU" dirty="0" smtClean="0"/>
              <a:t>ellenére (</a:t>
            </a:r>
            <a:r>
              <a:rPr lang="hu-HU" dirty="0" smtClean="0"/>
              <a:t>pl. infrastruktúra, szakemberhiány) </a:t>
            </a:r>
            <a:r>
              <a:rPr lang="hu-HU" dirty="0" smtClean="0"/>
              <a:t>hogyan </a:t>
            </a:r>
            <a:r>
              <a:rPr lang="hu-HU" dirty="0" smtClean="0"/>
              <a:t>tartható </a:t>
            </a:r>
            <a:r>
              <a:rPr lang="hu-HU" dirty="0" smtClean="0"/>
              <a:t>a jogszabályokban meghatározott gyógytestnevelés ellátás színvonala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/>
              <a:t>6</a:t>
            </a:r>
            <a:r>
              <a:rPr lang="hu-HU" sz="12800" dirty="0" smtClean="0"/>
              <a:t>.A munkaközösség felmerülő nehézségei és ezekre </a:t>
            </a:r>
          </a:p>
          <a:p>
            <a:pPr marL="0" indent="0">
              <a:buNone/>
            </a:pPr>
            <a:r>
              <a:rPr lang="hu-HU" sz="12800" dirty="0" smtClean="0"/>
              <a:t>megoldási javaslatok</a:t>
            </a:r>
            <a:endParaRPr lang="hu-HU" sz="128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sz="7200" dirty="0" smtClean="0"/>
          </a:p>
          <a:p>
            <a:pPr marL="0" indent="0">
              <a:buNone/>
            </a:pPr>
            <a:r>
              <a:rPr lang="hu-HU" sz="7200" dirty="0" smtClean="0"/>
              <a:t>Folyamatosan fennálló nehézségeink: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1.</a:t>
            </a:r>
          </a:p>
          <a:p>
            <a:pPr marL="0" indent="0">
              <a:buNone/>
            </a:pPr>
            <a:r>
              <a:rPr lang="hu-HU" sz="7200" dirty="0" smtClean="0"/>
              <a:t>Nehézség: </a:t>
            </a:r>
            <a:r>
              <a:rPr lang="hu-HU" sz="7200" dirty="0" err="1" smtClean="0"/>
              <a:t>infrastruktúrális</a:t>
            </a:r>
            <a:r>
              <a:rPr lang="hu-HU" sz="7200" dirty="0" smtClean="0"/>
              <a:t> hiányok</a:t>
            </a:r>
            <a:endParaRPr lang="hu-HU" sz="7200" dirty="0" smtClean="0"/>
          </a:p>
          <a:p>
            <a:pPr marL="0" indent="0">
              <a:buNone/>
            </a:pPr>
            <a:r>
              <a:rPr lang="hu-HU" sz="7200" dirty="0" smtClean="0"/>
              <a:t>Megoldási javaslat: </a:t>
            </a:r>
            <a:r>
              <a:rPr lang="hu-HU" sz="7200" dirty="0"/>
              <a:t>V</a:t>
            </a:r>
            <a:r>
              <a:rPr lang="hu-HU" sz="7200" dirty="0" smtClean="0"/>
              <a:t>isszajelzés kérése a tájékoztató levelekről, </a:t>
            </a:r>
            <a:r>
              <a:rPr lang="hu-HU" sz="7200" dirty="0" smtClean="0"/>
              <a:t>jó kommunikáció, együttműködés </a:t>
            </a:r>
            <a:r>
              <a:rPr lang="hu-HU" sz="7200" dirty="0" smtClean="0"/>
              <a:t>fenntartása az intézményekkel, közös problémamegoldás.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2.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Nehézség</a:t>
            </a:r>
            <a:r>
              <a:rPr lang="hu-HU" sz="7200" dirty="0" smtClean="0"/>
              <a:t>: </a:t>
            </a:r>
            <a:r>
              <a:rPr lang="hu-HU" sz="7200" dirty="0" smtClean="0"/>
              <a:t>szűrések hiányosságai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</a:t>
            </a:r>
            <a:r>
              <a:rPr lang="hu-HU" sz="7200" dirty="0" smtClean="0"/>
              <a:t>javaslat</a:t>
            </a:r>
            <a:r>
              <a:rPr lang="hu-HU" sz="7200" dirty="0"/>
              <a:t>: </a:t>
            </a:r>
            <a:r>
              <a:rPr lang="hu-HU" sz="7200" dirty="0" smtClean="0"/>
              <a:t>Visszajelzés </a:t>
            </a:r>
            <a:r>
              <a:rPr lang="hu-HU" sz="7200" dirty="0"/>
              <a:t>kérése a </a:t>
            </a:r>
            <a:r>
              <a:rPr lang="hu-HU" sz="7200" dirty="0" smtClean="0"/>
              <a:t>tájékoztató </a:t>
            </a:r>
            <a:r>
              <a:rPr lang="hu-HU" sz="7200" dirty="0" smtClean="0"/>
              <a:t>levelekről</a:t>
            </a:r>
            <a:r>
              <a:rPr lang="hu-HU" sz="7200" dirty="0"/>
              <a:t>, jó kommunikáció, együttműködés fenntartása az intézményekkel, közös </a:t>
            </a:r>
            <a:r>
              <a:rPr lang="hu-HU" sz="7200" dirty="0" smtClean="0"/>
              <a:t>problémamegoldás. T</a:t>
            </a:r>
            <a:r>
              <a:rPr lang="hu-HU" sz="7200" dirty="0" smtClean="0"/>
              <a:t>esttartáselemzéssel, állapotfelméréssel segíteni az iskolaegészségügyi szolgálatnak a szűrések hatékonyságának növelése érdekében.</a:t>
            </a:r>
            <a:endParaRPr lang="hu-HU" sz="7200" dirty="0" smtClean="0"/>
          </a:p>
          <a:p>
            <a:pPr marL="0" indent="0">
              <a:buNone/>
            </a:pPr>
            <a:r>
              <a:rPr lang="hu-HU" sz="7200" dirty="0" smtClean="0"/>
              <a:t>3.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Nehézség</a:t>
            </a:r>
            <a:r>
              <a:rPr lang="hu-HU" sz="7200" dirty="0" smtClean="0"/>
              <a:t>: szakemberhiány (pályaelhagyás, nincs jelentkező álláshirdetésre)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javaslat</a:t>
            </a:r>
            <a:r>
              <a:rPr lang="hu-HU" sz="7200" dirty="0" smtClean="0"/>
              <a:t>: nincs</a:t>
            </a:r>
            <a:endParaRPr lang="hu-HU" sz="7200" dirty="0"/>
          </a:p>
          <a:p>
            <a:pPr marL="0" indent="0">
              <a:buNone/>
            </a:pPr>
            <a:endParaRPr lang="hu-HU" sz="7200" dirty="0"/>
          </a:p>
          <a:p>
            <a:pPr marL="0" indent="0">
              <a:buNone/>
            </a:pPr>
            <a:endParaRPr lang="hu-HU" sz="6400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564</TotalTime>
  <Words>339</Words>
  <Application>Microsoft Office PowerPoint</Application>
  <PresentationFormat>Szélesvásznú</PresentationFormat>
  <Paragraphs>46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Berlin</vt:lpstr>
      <vt:lpstr>A 2022/2023. tanév I. félévére vonatkozó munkaközösségi munkaterv </vt:lpstr>
      <vt:lpstr>1. A munkaközösség szakmai területén bevezetett jogszabályi változások 2022. augusztus 31-ig (amennyiben vannak) </vt:lpstr>
      <vt:lpstr>2.Előző tanév eredményei, jó gyakorlatok</vt:lpstr>
      <vt:lpstr>3. Munkaközösségi értekezletek tervezett időpontjai és témái a 2022/2023 tanév I. félévére vonatkozóan</vt:lpstr>
      <vt:lpstr>4. A munkaközösség legfontosabb célkitűzései a 2022/2023 tanév I.félévére vonatkozóan </vt:lpstr>
      <vt:lpstr>5. A munkaközösség legfontosabb szakmai kérdésfelvetései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Erika</cp:lastModifiedBy>
  <cp:revision>66</cp:revision>
  <dcterms:created xsi:type="dcterms:W3CDTF">2017-01-05T09:06:31Z</dcterms:created>
  <dcterms:modified xsi:type="dcterms:W3CDTF">2022-09-19T13:36:27Z</dcterms:modified>
</cp:coreProperties>
</file>