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72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54" d="100"/>
          <a:sy n="54" d="100"/>
        </p:scale>
        <p:origin x="-134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3092" y="2198077"/>
            <a:ext cx="9126416" cy="2107110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PMPSZ 2019/2020 tanév I. félévre szóló Gyógypedagógiai tanácsadás, </a:t>
            </a:r>
            <a:br>
              <a:rPr lang="hu-HU" sz="3200" dirty="0" smtClean="0"/>
            </a:br>
            <a:r>
              <a:rPr lang="hu-HU" sz="3200" dirty="0" smtClean="0"/>
              <a:t>korai fejlesztés és gondozás </a:t>
            </a:r>
            <a:br>
              <a:rPr lang="hu-HU" sz="3200" dirty="0" smtClean="0"/>
            </a:br>
            <a:r>
              <a:rPr lang="hu-HU" sz="3200" dirty="0" smtClean="0"/>
              <a:t>munkaközösség munkatervi beszámolója</a:t>
            </a:r>
            <a:endParaRPr lang="hu-HU" sz="32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Gerencsérné Balázs Ildikó 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092" y="753229"/>
            <a:ext cx="10374923" cy="1080937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906350" y="1951891"/>
            <a:ext cx="4472327" cy="509955"/>
          </a:xfrm>
        </p:spPr>
        <p:txBody>
          <a:bodyPr anchor="ctr" anchorCtr="0"/>
          <a:lstStyle/>
          <a:p>
            <a:pPr algn="ctr"/>
            <a:r>
              <a:rPr lang="hu-HU" i="1" dirty="0" smtClean="0"/>
              <a:t>Célok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0" y="2620108"/>
            <a:ext cx="5574323" cy="386861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Csoportos foglalkozások szervezése a korai fejlesztés és gondozás terén. – beszélgetés Rajzó Évával</a:t>
            </a:r>
          </a:p>
          <a:p>
            <a:endParaRPr lang="hu-HU" sz="2800" dirty="0" smtClean="0"/>
          </a:p>
          <a:p>
            <a:r>
              <a:rPr lang="hu-HU" sz="2800" dirty="0" smtClean="0"/>
              <a:t>„Élményfestés jelentősége a korai     fejlesztésben” –Józanné Leskó Gabriella művészetterapeuta előadása.</a:t>
            </a: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5820154" y="1969477"/>
            <a:ext cx="4474028" cy="545123"/>
          </a:xfrm>
        </p:spPr>
        <p:txBody>
          <a:bodyPr anchor="ctr" anchorCtr="0">
            <a:normAutofit/>
          </a:bodyPr>
          <a:lstStyle/>
          <a:p>
            <a:pPr algn="ctr"/>
            <a:r>
              <a:rPr lang="hu-HU" i="1" dirty="0"/>
              <a:t>Eredmények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4"/>
          </p:nvPr>
        </p:nvSpPr>
        <p:spPr>
          <a:xfrm>
            <a:off x="5785338" y="2584938"/>
            <a:ext cx="6277708" cy="427306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Megvalósult, csoportalakítás szempontjaira, gyakorlatban alkalmazható, konkrét foglalkozások szervezésére kaptunk ötleteket.</a:t>
            </a:r>
          </a:p>
          <a:p>
            <a:endParaRPr lang="hu-HU" sz="2800" dirty="0" smtClean="0"/>
          </a:p>
          <a:p>
            <a:r>
              <a:rPr lang="hu-HU" sz="2800" dirty="0" smtClean="0"/>
              <a:t>Elméleti háttér mellett megismerkedhettünk korosztályonként alkalmazható anyagokkal, házilag elkészíthető eszközökkel.</a:t>
            </a:r>
          </a:p>
          <a:p>
            <a:endParaRPr lang="hu-HU" sz="28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939" y="753228"/>
            <a:ext cx="9995244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szakmai területén bevezetett </a:t>
            </a:r>
            <a:r>
              <a:rPr lang="hu-HU" dirty="0" smtClean="0"/>
              <a:t>jogszabályi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600" y="2198077"/>
            <a:ext cx="11746523" cy="46599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200" dirty="0" smtClean="0"/>
              <a:t>Szakértői tevékenységhez kapcsolódó, de itt is megemlítendő:</a:t>
            </a:r>
            <a:endParaRPr lang="hu-HU" sz="3200" dirty="0" smtClean="0"/>
          </a:p>
          <a:p>
            <a:endParaRPr lang="hu-HU" sz="3200" dirty="0" smtClean="0"/>
          </a:p>
          <a:p>
            <a:r>
              <a:rPr lang="hu-HU" sz="3200" dirty="0" smtClean="0"/>
              <a:t>15/2013 </a:t>
            </a:r>
            <a:r>
              <a:rPr lang="hu-HU" sz="3200" dirty="0" smtClean="0"/>
              <a:t>(II.26.) EMMI rendelet 11 § (1) bekezdés d) pontját a </a:t>
            </a:r>
            <a:r>
              <a:rPr lang="hu-HU" sz="3200" b="1" dirty="0" smtClean="0"/>
              <a:t>20/2019 (VIII.30.) 39 § a) pontja módosította:</a:t>
            </a:r>
          </a:p>
          <a:p>
            <a:pPr>
              <a:buNone/>
            </a:pPr>
            <a:r>
              <a:rPr lang="hu-HU" sz="3200" dirty="0" smtClean="0"/>
              <a:t> a Járási Szakértői Bizottság feladata</a:t>
            </a:r>
          </a:p>
          <a:p>
            <a:pPr>
              <a:buNone/>
            </a:pPr>
            <a:r>
              <a:rPr lang="hu-HU" sz="3200" dirty="0" smtClean="0"/>
              <a:t>„ a 4 § (2)bekezdésében meghatározott szakértői vélemény elkészítése és az ehhez kapcsolódó felülvizsgálatok elvégzése”</a:t>
            </a:r>
          </a:p>
          <a:p>
            <a:pPr>
              <a:buNone/>
            </a:pPr>
            <a:endParaRPr lang="hu-HU" sz="3200" dirty="0" smtClean="0"/>
          </a:p>
          <a:p>
            <a:pPr>
              <a:buNone/>
            </a:pPr>
            <a:r>
              <a:rPr lang="hu-HU" sz="3200" dirty="0" smtClean="0"/>
              <a:t>Hatályos: 2019.09.01. </a:t>
            </a:r>
          </a:p>
          <a:p>
            <a:endParaRPr lang="hu-HU" sz="32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1383999" cy="1080938"/>
          </a:xfrm>
        </p:spPr>
        <p:txBody>
          <a:bodyPr>
            <a:noAutofit/>
          </a:bodyPr>
          <a:lstStyle/>
          <a:p>
            <a:r>
              <a:rPr lang="hu-HU" sz="3200" dirty="0"/>
              <a:t>A munkaközösség legfontosabb célkitűzései a 2019/2020 második </a:t>
            </a:r>
            <a:r>
              <a:rPr lang="hu-HU" sz="3200" dirty="0" smtClean="0"/>
              <a:t>félévére a munkatervben megjelöltek alapján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Ismereteink további bővítése beszédindítás terén:</a:t>
            </a:r>
          </a:p>
          <a:p>
            <a:pPr>
              <a:buNone/>
            </a:pPr>
            <a:r>
              <a:rPr lang="hu-HU" sz="3200" dirty="0" smtClean="0"/>
              <a:t>„Logopédiai játékok és feladatok a korai fejlesztésben” – </a:t>
            </a:r>
            <a:r>
              <a:rPr lang="hu-HU" sz="3200" dirty="0" err="1" smtClean="0"/>
              <a:t>Bundiné</a:t>
            </a:r>
            <a:r>
              <a:rPr lang="hu-HU" sz="3200" dirty="0" smtClean="0"/>
              <a:t> Veszprémi Ildikó logopédus előadása</a:t>
            </a:r>
          </a:p>
          <a:p>
            <a:pPr>
              <a:buNone/>
            </a:pPr>
            <a:endParaRPr lang="hu-HU" sz="3200" dirty="0" smtClean="0"/>
          </a:p>
          <a:p>
            <a:r>
              <a:rPr lang="hu-HU" sz="3200" dirty="0" smtClean="0"/>
              <a:t>Közös „Szakmai nap” a Fővárosi Pedagógiai Szakszolgálat konduktoraival.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smtClean="0"/>
              <a:t>A munkaközösség legfontosabb 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9277" y="2321169"/>
            <a:ext cx="10216662" cy="36150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3600" dirty="0" smtClean="0"/>
              <a:t>  Munkánkat segítik a központilag kiadott formanyomtatványok.</a:t>
            </a:r>
            <a:endParaRPr lang="hu-HU" sz="3600" dirty="0" smtClean="0"/>
          </a:p>
          <a:p>
            <a:pPr>
              <a:buNone/>
            </a:pPr>
            <a:endParaRPr lang="hu-HU" sz="3600" dirty="0" smtClean="0"/>
          </a:p>
          <a:p>
            <a:r>
              <a:rPr lang="hu-HU" sz="3600" dirty="0" smtClean="0"/>
              <a:t>Várhatók-e újabbak bevezetésre?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Korai fejlesztés és gondozásban részt vevő gyermekek egyre növekvő száma</a:t>
            </a:r>
          </a:p>
          <a:p>
            <a:pPr marL="0" indent="0">
              <a:buNone/>
            </a:pPr>
            <a:endParaRPr lang="hu-HU" sz="3600" dirty="0" smtClean="0"/>
          </a:p>
          <a:p>
            <a:r>
              <a:rPr lang="hu-HU" sz="3600" dirty="0" smtClean="0"/>
              <a:t>Személyi- és tárgyi feltételek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363</TotalTime>
  <Words>253</Words>
  <Application>Microsoft Office PowerPoint</Application>
  <PresentationFormat>Egyéni</PresentationFormat>
  <Paragraphs>36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PMPSZ 2019/2020 tanév I. félévre szóló Gyógypedagógiai tanácsadás,  korai fejlesztés és gondozás 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53</cp:revision>
  <dcterms:created xsi:type="dcterms:W3CDTF">2017-01-05T09:06:31Z</dcterms:created>
  <dcterms:modified xsi:type="dcterms:W3CDTF">2020-02-03T22:21:12Z</dcterms:modified>
</cp:coreProperties>
</file>