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4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7794" y="2717321"/>
            <a:ext cx="8144134" cy="1337700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2022/2023 tanév I. félévre szóló munkatervi beszámoló</a:t>
            </a:r>
            <a:endParaRPr lang="hu-HU" sz="4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6404689" y="156855"/>
            <a:ext cx="5586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prstClr val="white"/>
                </a:solidFill>
              </a:rPr>
              <a:t>Logopédiai Ellátás </a:t>
            </a:r>
            <a:r>
              <a:rPr lang="hu-HU" sz="2800" dirty="0">
                <a:solidFill>
                  <a:prstClr val="white"/>
                </a:solidFill>
              </a:rPr>
              <a:t>M</a:t>
            </a:r>
            <a:r>
              <a:rPr lang="hu-HU" sz="2800" dirty="0" smtClean="0">
                <a:solidFill>
                  <a:prstClr val="white"/>
                </a:solidFill>
              </a:rPr>
              <a:t>unkaközösség</a:t>
            </a:r>
            <a:endParaRPr lang="hu-HU" dirty="0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3286664" y="4293326"/>
            <a:ext cx="5718947" cy="179894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hu-HU" sz="2200" dirty="0" smtClean="0"/>
              <a:t>Cegléd, 2023. január 26.</a:t>
            </a:r>
          </a:p>
          <a:p>
            <a:pPr algn="l"/>
            <a:r>
              <a:rPr lang="hu-HU" sz="2200" dirty="0" smtClean="0"/>
              <a:t>Munkaközösség vezető: </a:t>
            </a:r>
          </a:p>
          <a:p>
            <a:pPr algn="l"/>
            <a:r>
              <a:rPr lang="hu-HU" sz="2200" dirty="0" smtClean="0"/>
              <a:t>Bene Judit</a:t>
            </a:r>
          </a:p>
          <a:p>
            <a:pPr algn="l"/>
            <a:r>
              <a:rPr lang="hu-HU" sz="2200" dirty="0" smtClean="0"/>
              <a:t>E-mail cím:</a:t>
            </a:r>
          </a:p>
          <a:p>
            <a:pPr algn="l"/>
            <a:r>
              <a:rPr lang="hu-HU" sz="2200" dirty="0" smtClean="0"/>
              <a:t> pmpsz.logopedia.munkakozosseg@gmail.com</a:t>
            </a:r>
          </a:p>
          <a:p>
            <a:pPr algn="l"/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</a:t>
            </a:r>
            <a:r>
              <a:rPr lang="hu-HU" dirty="0" smtClean="0"/>
              <a:t>2022/2023 </a:t>
            </a:r>
            <a:r>
              <a:rPr lang="hu-HU" dirty="0"/>
              <a:t>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dirty="0" smtClean="0"/>
              <a:t>Célok</a:t>
            </a:r>
          </a:p>
          <a:p>
            <a:r>
              <a:rPr lang="hu-HU" dirty="0"/>
              <a:t>Évindítással kapcsolatos kérdések, </a:t>
            </a:r>
            <a:r>
              <a:rPr lang="hu-HU" dirty="0" smtClean="0"/>
              <a:t>aktualitások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r>
              <a:rPr lang="hu-HU" dirty="0"/>
              <a:t>Külső meghívott előadó (Fül-orr-gégész, foniáter orvos)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dirty="0" smtClean="0"/>
              <a:t>Eredmények</a:t>
            </a:r>
          </a:p>
          <a:p>
            <a:r>
              <a:rPr lang="hu-HU" dirty="0" smtClean="0"/>
              <a:t>Sok gyakorlati kérdésben egyezségre jutottunk (Szülő tájékoztatása kérdésében; INYR vezetésével kapcsolatban – feltöltendő dokumentumok; túlórák igénylése; SNI ellátással kapcsolatban; logopédiai ellátás személyi feltételeivel kapcsolatban)</a:t>
            </a:r>
          </a:p>
          <a:p>
            <a:r>
              <a:rPr lang="hu-HU" dirty="0" smtClean="0"/>
              <a:t>PMPSZ </a:t>
            </a:r>
            <a:r>
              <a:rPr lang="hu-HU" dirty="0"/>
              <a:t>Szobi Tagintézményének munkatársa </a:t>
            </a:r>
            <a:r>
              <a:rPr lang="hu-HU" b="1" dirty="0"/>
              <a:t>Nagy Gabriella</a:t>
            </a:r>
            <a:r>
              <a:rPr lang="hu-HU" dirty="0"/>
              <a:t> </a:t>
            </a:r>
            <a:r>
              <a:rPr lang="hu-HU" dirty="0" smtClean="0"/>
              <a:t>logopédus-gyógypedagógus tartott nagysikerű és hasznos előadást a nyelvlökéses nyelés témakörben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2023. </a:t>
            </a:r>
            <a:r>
              <a:rPr lang="hu-HU" sz="3100" dirty="0"/>
              <a:t>Január </a:t>
            </a:r>
            <a:r>
              <a:rPr lang="hu-HU" sz="3100" dirty="0" smtClean="0"/>
              <a:t>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Tudomásom szerint nincsenek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</a:t>
            </a:r>
            <a:r>
              <a:rPr lang="hu-HU" dirty="0" smtClean="0"/>
              <a:t>2022/2023 </a:t>
            </a:r>
            <a:r>
              <a:rPr lang="hu-HU" dirty="0"/>
              <a:t>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Külső meghívott előadó (Fül-orr-gégész, foniáter orvos</a:t>
            </a:r>
            <a:r>
              <a:rPr lang="hu-HU" dirty="0" smtClean="0"/>
              <a:t>)</a:t>
            </a:r>
            <a:br>
              <a:rPr lang="hu-HU" dirty="0" smtClean="0"/>
            </a:br>
            <a:r>
              <a:rPr lang="hu-HU" dirty="0" smtClean="0"/>
              <a:t>(Egyeztetés </a:t>
            </a:r>
            <a:r>
              <a:rPr lang="hu-HU" dirty="0"/>
              <a:t>alatt) - Új ismeretek szerzésének </a:t>
            </a:r>
            <a:r>
              <a:rPr lang="hu-HU" dirty="0" smtClean="0"/>
              <a:t>lehetősége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/>
              <a:t>Tapasztalatcsere beszélgetés, újdonságok a logopédiai terápiákban</a:t>
            </a:r>
            <a:br>
              <a:rPr lang="hu-HU" dirty="0"/>
            </a:br>
            <a:r>
              <a:rPr lang="hu-HU" dirty="0"/>
              <a:t>- Egymás munkájának, sikereinek, nehézségeinek megismerése</a:t>
            </a:r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Lehet-e bővíteni a Korai fejlesztésen dolgozó logopédus létszámot?</a:t>
            </a:r>
          </a:p>
          <a:p>
            <a:r>
              <a:rPr lang="hu-HU" dirty="0" smtClean="0"/>
              <a:t>Milyen módszerek állnak rendelkezésre a szakszolgálati dolgozók kiégésének megakadályozása érdekében?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</a:t>
            </a:r>
            <a:r>
              <a:rPr lang="hu-HU" sz="3200" dirty="0" smtClean="0"/>
              <a:t>munkaközösség nehézségei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Kevés a logopédus, sok az ellátásra váró gyermek. </a:t>
            </a:r>
          </a:p>
          <a:p>
            <a:r>
              <a:rPr lang="hu-HU" dirty="0" smtClean="0"/>
              <a:t>A korai intervenció megvalósítása akadozik, mivel az iskolába menő gyerekek ellátása és a nyelvi elmaradással küszködők létszáma dilemma elé állítja a kollégákat.</a:t>
            </a:r>
          </a:p>
          <a:p>
            <a:r>
              <a:rPr lang="hu-HU" dirty="0"/>
              <a:t>Nagyon kevés azoknak a kollégáknak is a száma, akik mozgásfejlesztéssel foglalkoznak, pedig a hatékony beavatkozás előfeltétele a team-munka.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214</TotalTime>
  <Words>211</Words>
  <Application>Microsoft Office PowerPoint</Application>
  <PresentationFormat>Szélesvásznú</PresentationFormat>
  <Paragraphs>27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2022/2023 tanév I. félévre szóló munkatervi beszámoló</vt:lpstr>
      <vt:lpstr>A munkaközösség által kitűzött célok és elért eredmények a 2022/2023 első félévére vonatkozóan</vt:lpstr>
      <vt:lpstr>A munkaközösség szakmai területén bevezetett jogszabályi változások 2023. Január 15-ig,amennyiben vannak</vt:lpstr>
      <vt:lpstr>A munkaközösség legfontosabb célkitűzései a 2022/2023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39</cp:revision>
  <dcterms:created xsi:type="dcterms:W3CDTF">2017-01-05T09:06:31Z</dcterms:created>
  <dcterms:modified xsi:type="dcterms:W3CDTF">2023-01-23T07:02:35Z</dcterms:modified>
</cp:coreProperties>
</file>