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2021/2022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/>
              <a:t>Iskolapszichológiai, Óvodapszichológiai Ellátás munkaközösség</a:t>
            </a:r>
            <a:endParaRPr lang="hu-HU" sz="280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792253"/>
          </a:xfrm>
        </p:spPr>
        <p:txBody>
          <a:bodyPr>
            <a:normAutofit/>
          </a:bodyPr>
          <a:lstStyle/>
          <a:p>
            <a:r>
              <a:rPr lang="hu-HU" sz="2200" dirty="0"/>
              <a:t>Cegléd, 2022. január 20.</a:t>
            </a:r>
          </a:p>
          <a:p>
            <a:r>
              <a:rPr lang="hu-HU" sz="2200" dirty="0"/>
              <a:t>2700 Cegléd, Malom tér 3.</a:t>
            </a:r>
          </a:p>
          <a:p>
            <a:r>
              <a:rPr lang="hu-HU" sz="2200" dirty="0"/>
              <a:t>Munkaközösség vezető: Szőnyi Lídia</a:t>
            </a:r>
          </a:p>
          <a:p>
            <a:r>
              <a:rPr lang="hu-HU" sz="2200" dirty="0"/>
              <a:t>E-mail cím: szlidia.pszichologus@gmail.com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2021/2022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pPr>
              <a:spcAft>
                <a:spcPts val="1000"/>
              </a:spcAft>
            </a:pPr>
            <a:r>
              <a:rPr lang="hu-HU" dirty="0"/>
              <a:t>Kiégés prevenció, megküzdés fejlesztése</a:t>
            </a:r>
          </a:p>
          <a:p>
            <a:r>
              <a:rPr lang="hu-HU" dirty="0"/>
              <a:t>A koordinátor lehetőségei a </a:t>
            </a:r>
            <a:r>
              <a:rPr lang="hu-HU" dirty="0" err="1"/>
              <a:t>bullying</a:t>
            </a:r>
            <a:r>
              <a:rPr lang="hu-HU" dirty="0"/>
              <a:t> prevencióban – szakmai előadások szervezése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Márky Ádám: Elfogadás és elköteleződés terápiás előadása</a:t>
            </a:r>
          </a:p>
          <a:p>
            <a:r>
              <a:rPr lang="hu-HU" dirty="0" err="1"/>
              <a:t>Bullying</a:t>
            </a:r>
            <a:r>
              <a:rPr lang="hu-HU" dirty="0"/>
              <a:t> prevenciós lehetőségek, </a:t>
            </a:r>
            <a:r>
              <a:rPr lang="hu-HU"/>
              <a:t>Békés </a:t>
            </a:r>
            <a:r>
              <a:rPr lang="hu-HU" smtClean="0"/>
              <a:t>Iskolák </a:t>
            </a:r>
            <a:r>
              <a:rPr lang="hu-HU" dirty="0"/>
              <a:t>ismertetése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2022.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Munkaközösségünk </a:t>
            </a:r>
            <a:r>
              <a:rPr lang="hu-HU" smtClean="0"/>
              <a:t>szakmai </a:t>
            </a:r>
            <a:r>
              <a:rPr lang="hu-HU"/>
              <a:t>területét 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2021/2022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hu-HU" dirty="0"/>
              <a:t>Az új tagok integrálása, szakmai segítségnyújtás az iskolapszichológus koordinátoroknak a munkájukhoz- HAVI ESETMEGBESZÉLŐ csoportok folytatása</a:t>
            </a:r>
          </a:p>
          <a:p>
            <a:r>
              <a:rPr lang="hu-HU" dirty="0"/>
              <a:t>Az iskolapszichológusokkal és az iskolai/óvodai pedagógusokkal való együttműködések lehetőségeinek megtalálása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Új munkaközösségvezető választása</a:t>
            </a:r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Alacsony óraszám a szakfeladaton</a:t>
            </a:r>
          </a:p>
          <a:p>
            <a:r>
              <a:rPr lang="hu-HU" dirty="0"/>
              <a:t>A koordinátorok időbeosztása</a:t>
            </a:r>
          </a:p>
          <a:p>
            <a:r>
              <a:rPr lang="hu-HU" dirty="0"/>
              <a:t>Felelős pozíció valódi vezetői státusz nélkül</a:t>
            </a:r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137</TotalTime>
  <Words>162</Words>
  <Application>Microsoft Office PowerPoint</Application>
  <PresentationFormat>Szélesvásznú</PresentationFormat>
  <Paragraphs>25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36</cp:revision>
  <dcterms:created xsi:type="dcterms:W3CDTF">2017-01-05T09:06:31Z</dcterms:created>
  <dcterms:modified xsi:type="dcterms:W3CDTF">2022-01-26T08:36:57Z</dcterms:modified>
</cp:coreProperties>
</file>