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2022/2023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prstClr val="white"/>
                </a:solidFill>
              </a:rPr>
              <a:t>Gyógytestnevelés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5718947" cy="1459163"/>
          </a:xfrm>
        </p:spPr>
        <p:txBody>
          <a:bodyPr>
            <a:normAutofit/>
          </a:bodyPr>
          <a:lstStyle/>
          <a:p>
            <a:r>
              <a:rPr lang="hu-HU" sz="2200" dirty="0" smtClean="0"/>
              <a:t>Cegléd, 2023. január 26.</a:t>
            </a:r>
          </a:p>
          <a:p>
            <a:r>
              <a:rPr lang="hu-HU" sz="2200" dirty="0" smtClean="0"/>
              <a:t>Munkaközösség vezető: May Erika</a:t>
            </a:r>
            <a:endParaRPr lang="hu-HU" sz="2200" dirty="0"/>
          </a:p>
          <a:p>
            <a:r>
              <a:rPr lang="hu-HU" sz="1800" dirty="0" smtClean="0"/>
              <a:t>E-mail </a:t>
            </a:r>
            <a:r>
              <a:rPr lang="hu-HU" sz="1800" dirty="0" err="1" smtClean="0"/>
              <a:t>cím:pmpsz.gyogyt.munkakozosseg@gmail.com</a:t>
            </a: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2022/2023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/>
              <a:t>Az elkészült tájékoztató anyagokról visszajelzések </a:t>
            </a:r>
            <a:r>
              <a:rPr lang="hu-HU" dirty="0" smtClean="0"/>
              <a:t>összegyűjtése</a:t>
            </a:r>
          </a:p>
          <a:p>
            <a:r>
              <a:rPr lang="hu-HU" dirty="0" smtClean="0"/>
              <a:t>Együttműködés, jó kapcsolat kialakítása a </a:t>
            </a:r>
            <a:r>
              <a:rPr lang="hu-HU" dirty="0"/>
              <a:t>gyógytestnevelés ellátásban közvetve </a:t>
            </a:r>
            <a:r>
              <a:rPr lang="hu-HU" dirty="0" smtClean="0"/>
              <a:t>résztvevőkkel</a:t>
            </a:r>
          </a:p>
          <a:p>
            <a:r>
              <a:rPr lang="hu-HU" dirty="0" smtClean="0"/>
              <a:t>Szakmai </a:t>
            </a:r>
            <a:r>
              <a:rPr lang="hu-HU" dirty="0"/>
              <a:t>ismereteink további bővítése , jó gyakorlatok, módszerek átadása, tapasztalatcsere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dirty="0" smtClean="0"/>
              <a:t>Mind a kollégák, mind a gyógytestnevelés ellátásban közvetve résztvevők részéről pozitív visszajelzések érkeztek. </a:t>
            </a:r>
            <a:r>
              <a:rPr lang="hu-HU" dirty="0"/>
              <a:t>H</a:t>
            </a:r>
            <a:r>
              <a:rPr lang="hu-HU" dirty="0" smtClean="0"/>
              <a:t>asznosnak, informatívnak találták a tájékoztató anyagokat.</a:t>
            </a:r>
          </a:p>
          <a:p>
            <a:r>
              <a:rPr lang="hu-HU" dirty="0" smtClean="0"/>
              <a:t>INYR vezetés tapasztalatainak   megosztása, PMPSZ INYR munkaközösségvezetőjének bevonásával a problémás kérdések megbeszélése</a:t>
            </a:r>
            <a:r>
              <a:rPr lang="hu-HU" dirty="0"/>
              <a:t> (Gyógytestnevelés Konferencia, Mozgás és testtartás elemzés </a:t>
            </a:r>
            <a:r>
              <a:rPr lang="hu-HU" dirty="0" smtClean="0"/>
              <a:t>előadás elmaradt)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2023.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voltak jogszabályi változások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2022/2023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Szakmai ismereteink további </a:t>
            </a:r>
            <a:r>
              <a:rPr lang="hu-HU" dirty="0" smtClean="0"/>
              <a:t>bővítése, </a:t>
            </a:r>
            <a:r>
              <a:rPr lang="hu-HU" dirty="0"/>
              <a:t>jó gyakorlatok, módszerek átadása, </a:t>
            </a:r>
            <a:r>
              <a:rPr lang="hu-HU" dirty="0" smtClean="0"/>
              <a:t>tapasztalatcsere </a:t>
            </a:r>
          </a:p>
          <a:p>
            <a:pPr marL="0" indent="0">
              <a:buNone/>
            </a:pPr>
            <a:r>
              <a:rPr lang="hu-HU" dirty="0" smtClean="0"/>
              <a:t>   - tudásmegosztás, szakmai gyakorlati nap Gödön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előadás szervezése a kiégés </a:t>
            </a:r>
            <a:r>
              <a:rPr lang="hu-HU" smtClean="0"/>
              <a:t>elkerülésének módjairól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. Az egyre nehezedő körülmények ellenére (pl. infrastruktúra, szakemberhiány) hogyan tartható a jogszabályokban meghatározott gyógytestnevelés ellátás színvonala?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folyamatosan fennálló nehézségek (infrastruktúra, szűrések, szakemberhiány) mellett a kollégák kiégése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525</TotalTime>
  <Words>213</Words>
  <Application>Microsoft Office PowerPoint</Application>
  <PresentationFormat>Szélesvásznú</PresentationFormat>
  <Paragraphs>25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41</cp:revision>
  <dcterms:created xsi:type="dcterms:W3CDTF">2017-01-05T09:06:31Z</dcterms:created>
  <dcterms:modified xsi:type="dcterms:W3CDTF">2023-01-23T07:00:27Z</dcterms:modified>
</cp:coreProperties>
</file>