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11"/>
  </p:notesMasterIdLst>
  <p:sldIdLst>
    <p:sldId id="256" r:id="rId2"/>
    <p:sldId id="271" r:id="rId3"/>
    <p:sldId id="268" r:id="rId4"/>
    <p:sldId id="269" r:id="rId5"/>
    <p:sldId id="270" r:id="rId6"/>
    <p:sldId id="272" r:id="rId7"/>
    <p:sldId id="273" r:id="rId8"/>
    <p:sldId id="261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837" autoAdjust="0"/>
  </p:normalViewPr>
  <p:slideViewPr>
    <p:cSldViewPr snapToGrid="0">
      <p:cViewPr varScale="1">
        <p:scale>
          <a:sx n="82" d="100"/>
          <a:sy n="82" d="100"/>
        </p:scale>
        <p:origin x="91" y="13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35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8BDD8-6180-4022-89EE-C348A5FFA5B3}" type="datetimeFigureOut">
              <a:rPr lang="hu-HU" smtClean="0"/>
              <a:t>2021. 09. 14.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7466CC-B73B-4220-8EE3-9DCB66D3EC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8599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466CC-B73B-4220-8EE3-9DCB66D3EC16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086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2021. 09. 14.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7620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2021. 09. 14.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3925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2021. 09. 14.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5338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2021. 09. 14.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036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2021. 09. 14.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23717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2021. 09. 14.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0220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2021. 09. 14.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4029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2021. 09. 14.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38256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85686D80-2B65-4A01-87B3-39D63EDE378E}" type="datetimeFigureOut">
              <a:rPr lang="hu-HU" smtClean="0"/>
              <a:t>2021. 09. 14.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39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2021. 09. 14.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10763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2021. 09. 14.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3240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2021. 09. 14.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38420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2021. 09. 14.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9385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2021. 09. 14.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251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2021. 09. 14.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72187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2021. 09. 14.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1675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6D80-2B65-4A01-87B3-39D63EDE378E}" type="datetimeFigureOut">
              <a:rPr lang="hu-HU" smtClean="0"/>
              <a:t>2021. 09. 14.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17549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86D80-2B65-4A01-87B3-39D63EDE378E}" type="datetimeFigureOut">
              <a:rPr lang="hu-HU" smtClean="0"/>
              <a:t>2021. 09. 14.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20793-734C-4DD6-BD51-6F6EC33752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118825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-202590" y="2443655"/>
            <a:ext cx="9144000" cy="1932388"/>
          </a:xfrm>
        </p:spPr>
        <p:txBody>
          <a:bodyPr>
            <a:normAutofit/>
          </a:bodyPr>
          <a:lstStyle/>
          <a:p>
            <a:pPr algn="ctr"/>
            <a:r>
              <a:rPr lang="hu-HU" sz="4300" dirty="0" smtClean="0"/>
              <a:t>2021/2022 tanév I. félévére vonatkozó munkaközösségi munkaterv </a:t>
            </a:r>
            <a:endParaRPr lang="hu-HU" sz="43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516821" y="4376043"/>
            <a:ext cx="7132254" cy="1792253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hu-HU" sz="2200" dirty="0" smtClean="0"/>
              <a:t>Munkaközösség-vezető neve: Molnárné Bognár Éva</a:t>
            </a:r>
          </a:p>
          <a:p>
            <a:pPr algn="l"/>
            <a:r>
              <a:rPr lang="hu-HU" sz="2200" dirty="0" smtClean="0"/>
              <a:t>Munkaközösség e-mail címe: </a:t>
            </a:r>
            <a:r>
              <a:rPr lang="hu-HU" sz="2200" dirty="0" err="1"/>
              <a:t>pmpsz.nevtan.munkakozosseg</a:t>
            </a:r>
            <a:r>
              <a:rPr lang="hu-HU" sz="2200" dirty="0"/>
              <a:t>@</a:t>
            </a:r>
            <a:r>
              <a:rPr lang="hu-HU" sz="2200" dirty="0" err="1"/>
              <a:t>gmail.com</a:t>
            </a:r>
            <a:endParaRPr lang="hu-HU" sz="2200" dirty="0"/>
          </a:p>
          <a:p>
            <a:pPr algn="l"/>
            <a:endParaRPr lang="hu-HU" sz="2200" dirty="0" smtClean="0"/>
          </a:p>
          <a:p>
            <a:pPr algn="ctr"/>
            <a:r>
              <a:rPr lang="hu-HU" sz="2200" dirty="0" smtClean="0"/>
              <a:t>2021 szeptember 14.</a:t>
            </a:r>
            <a:endParaRPr lang="hu-HU" sz="2200" dirty="0"/>
          </a:p>
          <a:p>
            <a:endParaRPr lang="hu-HU" sz="3600" dirty="0" smtClean="0"/>
          </a:p>
        </p:txBody>
      </p:sp>
      <p:sp>
        <p:nvSpPr>
          <p:cNvPr id="4" name="Szövegdoboz 3"/>
          <p:cNvSpPr txBox="1"/>
          <p:nvPr/>
        </p:nvSpPr>
        <p:spPr>
          <a:xfrm>
            <a:off x="5827059" y="364335"/>
            <a:ext cx="62661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/>
              <a:t>N</a:t>
            </a:r>
            <a:r>
              <a:rPr lang="hu-HU" sz="2800" dirty="0" smtClean="0"/>
              <a:t>evelési tanácsadás munkaközösség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381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" y="993058"/>
            <a:ext cx="11267768" cy="841107"/>
          </a:xfrm>
        </p:spPr>
        <p:txBody>
          <a:bodyPr>
            <a:normAutofit fontScale="90000"/>
          </a:bodyPr>
          <a:lstStyle/>
          <a:p>
            <a:pPr marL="0" indent="0"/>
            <a:r>
              <a:rPr lang="hu-HU" dirty="0"/>
              <a:t>1</a:t>
            </a:r>
            <a:r>
              <a:rPr lang="hu-HU" dirty="0" smtClean="0"/>
              <a:t>. </a:t>
            </a:r>
            <a:r>
              <a:rPr lang="hu-HU" dirty="0"/>
              <a:t>A munkaközösség szakmai területén bevezetett jogszabályi változások </a:t>
            </a:r>
            <a:r>
              <a:rPr lang="hu-HU" dirty="0" smtClean="0"/>
              <a:t>2021</a:t>
            </a:r>
            <a:r>
              <a:rPr lang="hu-HU" dirty="0"/>
              <a:t>. augusztus </a:t>
            </a:r>
            <a:r>
              <a:rPr lang="hu-HU" dirty="0" smtClean="0"/>
              <a:t>31-ig </a:t>
            </a:r>
            <a:r>
              <a:rPr lang="hu-HU" sz="1900" dirty="0" smtClean="0"/>
              <a:t>(</a:t>
            </a:r>
            <a:r>
              <a:rPr lang="hu-HU" sz="1900" i="1" dirty="0" smtClean="0"/>
              <a:t>amennyiben vannak</a:t>
            </a:r>
            <a:r>
              <a:rPr lang="hu-HU" sz="1900" dirty="0" smtClean="0"/>
              <a:t>)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6645" y="2212258"/>
            <a:ext cx="11720052" cy="4493342"/>
          </a:xfrm>
        </p:spPr>
        <p:txBody>
          <a:bodyPr/>
          <a:lstStyle/>
          <a:p>
            <a:r>
              <a:rPr lang="hu-HU" dirty="0" smtClean="0"/>
              <a:t>Munkaközösségünk szakmai  területét érintő jogszabályi változás nem történt.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8873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7653" y="753228"/>
            <a:ext cx="10156530" cy="1080938"/>
          </a:xfrm>
        </p:spPr>
        <p:txBody>
          <a:bodyPr/>
          <a:lstStyle/>
          <a:p>
            <a:r>
              <a:rPr lang="hu-HU" dirty="0"/>
              <a:t>2</a:t>
            </a:r>
            <a:r>
              <a:rPr lang="hu-HU" dirty="0" smtClean="0"/>
              <a:t>.Előző tanév eredményei, jó gyakorlatok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44129" y="2192594"/>
            <a:ext cx="11454581" cy="4414683"/>
          </a:xfrm>
        </p:spPr>
        <p:txBody>
          <a:bodyPr/>
          <a:lstStyle/>
          <a:p>
            <a:r>
              <a:rPr lang="hu-HU" dirty="0" smtClean="0"/>
              <a:t>Rendszeres jelenlét</a:t>
            </a:r>
          </a:p>
          <a:p>
            <a:r>
              <a:rPr lang="hu-HU" dirty="0" smtClean="0"/>
              <a:t>Szakmai segítségnyújtás</a:t>
            </a:r>
          </a:p>
          <a:p>
            <a:r>
              <a:rPr lang="hu-HU" dirty="0" smtClean="0"/>
              <a:t>Papír alapú dokumentációk kivezetése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3191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8659" y="753228"/>
            <a:ext cx="10215524" cy="1080938"/>
          </a:xfrm>
        </p:spPr>
        <p:txBody>
          <a:bodyPr/>
          <a:lstStyle/>
          <a:p>
            <a:r>
              <a:rPr lang="hu-HU" dirty="0"/>
              <a:t>3</a:t>
            </a:r>
            <a:r>
              <a:rPr lang="hu-HU" dirty="0" smtClean="0"/>
              <a:t>. Munkaközösségi </a:t>
            </a:r>
            <a:r>
              <a:rPr lang="hu-HU" dirty="0"/>
              <a:t>értekezletek </a:t>
            </a:r>
            <a:r>
              <a:rPr lang="hu-HU" dirty="0" smtClean="0"/>
              <a:t>tervezett időpontjai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3961" y="2104102"/>
            <a:ext cx="11366090" cy="4513007"/>
          </a:xfrm>
        </p:spPr>
        <p:txBody>
          <a:bodyPr/>
          <a:lstStyle/>
          <a:p>
            <a:r>
              <a:rPr lang="hu-HU" dirty="0" smtClean="0"/>
              <a:t>2021. október 15.</a:t>
            </a:r>
          </a:p>
          <a:p>
            <a:r>
              <a:rPr lang="hu-HU" dirty="0" smtClean="0"/>
              <a:t>2021. november 4.</a:t>
            </a:r>
          </a:p>
          <a:p>
            <a:r>
              <a:rPr lang="hu-HU" dirty="0" smtClean="0"/>
              <a:t>2022. február 3.</a:t>
            </a:r>
          </a:p>
          <a:p>
            <a:r>
              <a:rPr lang="hu-HU" dirty="0" smtClean="0"/>
              <a:t>2022. március 17.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601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4</a:t>
            </a:r>
            <a:r>
              <a:rPr lang="hu-HU" dirty="0" smtClean="0"/>
              <a:t>. </a:t>
            </a:r>
            <a:r>
              <a:rPr lang="hu-HU" dirty="0"/>
              <a:t>Tervezett munkaközösségi témák</a:t>
            </a:r>
            <a:br>
              <a:rPr lang="hu-HU" dirty="0"/>
            </a:b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833224"/>
              </p:ext>
            </p:extLst>
          </p:nvPr>
        </p:nvGraphicFramePr>
        <p:xfrm>
          <a:off x="323850" y="2093913"/>
          <a:ext cx="11307764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6738"/>
                <a:gridCol w="10511026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1.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Az október 15-i Gyáli konferencián való részvétel 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2.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Covid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után, alatt és előtt – kihívások, nehézségek, tapasztalatok/ A gyász feldolgozása gyermekekkel gyakorlati útmutató 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3.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Terápiás eszköztárunk felmérése, ezzel kapcsolatos tapasztalat- és tudásmegosztás/ Motivációs bázis mobilizálása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4.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Családterápia helye a pedagógiai szakszolgálatokban. Egyéni- és családterápia kapcsolata, A családterápia és a fejlesztés, mint egymást segítő szolgáltatás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067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7818" y="861383"/>
            <a:ext cx="10166364" cy="1080938"/>
          </a:xfrm>
        </p:spPr>
        <p:txBody>
          <a:bodyPr>
            <a:normAutofit fontScale="90000"/>
          </a:bodyPr>
          <a:lstStyle/>
          <a:p>
            <a:r>
              <a:rPr lang="hu-HU" sz="4000" dirty="0"/>
              <a:t>5</a:t>
            </a:r>
            <a:r>
              <a:rPr lang="hu-HU" sz="4000" dirty="0" smtClean="0"/>
              <a:t>. </a:t>
            </a:r>
            <a:r>
              <a:rPr lang="hu-HU" sz="4000" dirty="0"/>
              <a:t>A munkaközösség legfontosabb célkitűzései a 2021/2022 első félévében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6310" y="2143432"/>
            <a:ext cx="11661057" cy="4444181"/>
          </a:xfrm>
        </p:spPr>
        <p:txBody>
          <a:bodyPr/>
          <a:lstStyle/>
          <a:p>
            <a:r>
              <a:rPr lang="hu-HU" dirty="0" smtClean="0"/>
              <a:t>Közösségben rejlő erő, mint szakmai és emberi kapcsolatok tárháza</a:t>
            </a:r>
          </a:p>
          <a:p>
            <a:r>
              <a:rPr lang="hu-HU" dirty="0" smtClean="0"/>
              <a:t>Munkaközösség, mint érdekvédelem</a:t>
            </a:r>
          </a:p>
          <a:p>
            <a:r>
              <a:rPr lang="hu-HU" dirty="0" smtClean="0"/>
              <a:t>Más megyék munkaközösségeivel szakmai kapcsolat kialakítása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3187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7317" y="753228"/>
            <a:ext cx="10136866" cy="1080938"/>
          </a:xfrm>
        </p:spPr>
        <p:txBody>
          <a:bodyPr>
            <a:normAutofit/>
          </a:bodyPr>
          <a:lstStyle/>
          <a:p>
            <a:r>
              <a:rPr lang="hu-HU" sz="3400" dirty="0" smtClean="0"/>
              <a:t>6. </a:t>
            </a:r>
            <a:r>
              <a:rPr lang="hu-HU" sz="3400" dirty="0"/>
              <a:t>A munkaközösség legfontosabb szakmai </a:t>
            </a:r>
            <a:r>
              <a:rPr lang="hu-HU" sz="3400" dirty="0" smtClean="0"/>
              <a:t>kérdései</a:t>
            </a:r>
            <a:r>
              <a:rPr lang="hu-HU" sz="3400" dirty="0"/>
              <a:t/>
            </a:r>
            <a:br>
              <a:rPr lang="hu-HU" sz="3400" dirty="0"/>
            </a:br>
            <a:endParaRPr lang="hu-HU" sz="3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7317" y="2202426"/>
            <a:ext cx="11759380" cy="4444179"/>
          </a:xfrm>
        </p:spPr>
        <p:txBody>
          <a:bodyPr/>
          <a:lstStyle/>
          <a:p>
            <a:r>
              <a:rPr lang="hu-HU" dirty="0" err="1" smtClean="0"/>
              <a:t>Covid</a:t>
            </a:r>
            <a:r>
              <a:rPr lang="hu-HU" dirty="0" smtClean="0"/>
              <a:t> által kialakult új helyzetben feladataink – </a:t>
            </a:r>
            <a:r>
              <a:rPr lang="hu-HU" dirty="0" err="1" smtClean="0"/>
              <a:t>tapasztalatatok</a:t>
            </a:r>
            <a:r>
              <a:rPr lang="hu-HU" dirty="0" smtClean="0"/>
              <a:t>, szakmai anyagok összegyűjtése</a:t>
            </a:r>
          </a:p>
          <a:p>
            <a:r>
              <a:rPr lang="hu-HU" dirty="0" smtClean="0"/>
              <a:t>Mások hogy csinálják?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2141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9961" y="788277"/>
            <a:ext cx="12210362" cy="599598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hu-HU" sz="12800" dirty="0" smtClean="0"/>
              <a:t>7.A munkaközösség felmerülő nehézségei és ezekre </a:t>
            </a:r>
          </a:p>
          <a:p>
            <a:pPr marL="0" indent="0">
              <a:buNone/>
            </a:pPr>
            <a:r>
              <a:rPr lang="hu-HU" sz="12800" dirty="0" smtClean="0"/>
              <a:t>megoldási javaslatok</a:t>
            </a:r>
            <a:endParaRPr lang="hu-HU" sz="12800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sz="5600" dirty="0" smtClean="0"/>
              <a:t>1</a:t>
            </a:r>
            <a:r>
              <a:rPr lang="hu-HU" sz="5600" dirty="0" smtClean="0"/>
              <a:t>.</a:t>
            </a:r>
          </a:p>
          <a:p>
            <a:pPr marL="0" indent="0">
              <a:buNone/>
            </a:pPr>
            <a:r>
              <a:rPr lang="hu-HU" sz="5600" dirty="0" smtClean="0"/>
              <a:t>Nehézség: Személyes jelenlét – utazási nehézségek</a:t>
            </a:r>
          </a:p>
          <a:p>
            <a:pPr marL="0" indent="0">
              <a:buNone/>
            </a:pPr>
            <a:r>
              <a:rPr lang="hu-HU" sz="5600" dirty="0" smtClean="0"/>
              <a:t>Megoldási javaslat: Online alkalmak</a:t>
            </a:r>
            <a:endParaRPr lang="hu-HU" sz="5600" dirty="0"/>
          </a:p>
          <a:p>
            <a:pPr marL="0" indent="0">
              <a:buNone/>
            </a:pPr>
            <a:r>
              <a:rPr lang="hu-HU" sz="5600" dirty="0" smtClean="0"/>
              <a:t>2.</a:t>
            </a:r>
            <a:endParaRPr lang="hu-HU" sz="5600" dirty="0"/>
          </a:p>
          <a:p>
            <a:pPr marL="0" indent="0">
              <a:buNone/>
            </a:pPr>
            <a:r>
              <a:rPr lang="hu-HU" sz="5600" dirty="0"/>
              <a:t>Nehézség</a:t>
            </a:r>
            <a:r>
              <a:rPr lang="hu-HU" sz="5600" dirty="0" smtClean="0"/>
              <a:t>: Előadók felkérése</a:t>
            </a:r>
            <a:endParaRPr lang="hu-HU" sz="5600" dirty="0"/>
          </a:p>
          <a:p>
            <a:pPr marL="0" indent="0">
              <a:buNone/>
            </a:pPr>
            <a:r>
              <a:rPr lang="hu-HU" sz="5600" dirty="0"/>
              <a:t>Megoldási javaslat</a:t>
            </a:r>
            <a:r>
              <a:rPr lang="hu-HU" sz="5600" dirty="0" smtClean="0"/>
              <a:t>: Elkülönített financiális keret</a:t>
            </a:r>
          </a:p>
          <a:p>
            <a:pPr marL="0" indent="0">
              <a:buNone/>
            </a:pPr>
            <a:r>
              <a:rPr lang="hu-HU" sz="5600" dirty="0" smtClean="0"/>
              <a:t>3.</a:t>
            </a:r>
            <a:endParaRPr lang="hu-HU" sz="5600" dirty="0"/>
          </a:p>
          <a:p>
            <a:pPr marL="0" indent="0">
              <a:buNone/>
            </a:pPr>
            <a:r>
              <a:rPr lang="hu-HU" sz="5600" dirty="0"/>
              <a:t>Nehézség</a:t>
            </a:r>
            <a:r>
              <a:rPr lang="hu-HU" sz="5600" dirty="0" smtClean="0"/>
              <a:t>: Szakemberek kifáradása</a:t>
            </a:r>
            <a:endParaRPr lang="hu-HU" sz="5600" dirty="0"/>
          </a:p>
          <a:p>
            <a:pPr marL="0" indent="0">
              <a:buNone/>
            </a:pPr>
            <a:r>
              <a:rPr lang="hu-HU" sz="5600" dirty="0"/>
              <a:t>Megoldási javaslat</a:t>
            </a:r>
            <a:r>
              <a:rPr lang="hu-HU" sz="5600" dirty="0" smtClean="0"/>
              <a:t>: Mentálhigiéné fontossága, töltődési lehetőségek </a:t>
            </a:r>
            <a:r>
              <a:rPr lang="hu-HU" sz="5600" dirty="0" smtClean="0"/>
              <a:t>biztosítása</a:t>
            </a:r>
            <a:endParaRPr lang="hu-HU" sz="5600" dirty="0" smtClean="0"/>
          </a:p>
          <a:p>
            <a:pPr marL="0" indent="0">
              <a:buNone/>
            </a:pPr>
            <a:r>
              <a:rPr lang="hu-HU" sz="5600" dirty="0" smtClean="0"/>
              <a:t>4.</a:t>
            </a:r>
          </a:p>
          <a:p>
            <a:pPr marL="0" indent="0">
              <a:buNone/>
            </a:pPr>
            <a:r>
              <a:rPr lang="hu-HU" sz="5600" dirty="0" smtClean="0"/>
              <a:t>Nehézség: Szakmai megbecsülés hiánya</a:t>
            </a:r>
            <a:endParaRPr lang="hu-HU" sz="5600" dirty="0"/>
          </a:p>
          <a:p>
            <a:pPr marL="0" indent="0">
              <a:buNone/>
            </a:pPr>
            <a:r>
              <a:rPr lang="hu-HU" sz="5600" dirty="0"/>
              <a:t>Megoldási javaslat:Megfelelő </a:t>
            </a:r>
            <a:r>
              <a:rPr lang="hu-HU" sz="5600" dirty="0" smtClean="0"/>
              <a:t>érdekképviselet, nyugdíjba menők munkájának megköszönése - automatikus miniszteri dicsérő oklevél Feltétel: Szakmában eltöltött megfelelő szakmai </a:t>
            </a:r>
            <a:r>
              <a:rPr lang="hu-HU" sz="5600" dirty="0" smtClean="0"/>
              <a:t>munka</a:t>
            </a:r>
          </a:p>
          <a:p>
            <a:pPr marL="0" indent="0">
              <a:buNone/>
            </a:pPr>
            <a:r>
              <a:rPr lang="hu-HU" sz="5600" dirty="0" smtClean="0"/>
              <a:t>5.</a:t>
            </a:r>
          </a:p>
          <a:p>
            <a:pPr marL="0" indent="0">
              <a:buNone/>
            </a:pPr>
            <a:r>
              <a:rPr lang="hu-HU" sz="5600" dirty="0"/>
              <a:t>Nehézség: A </a:t>
            </a:r>
            <a:r>
              <a:rPr lang="hu-HU" sz="5600" dirty="0" err="1"/>
              <a:t>nev.tan.-os</a:t>
            </a:r>
            <a:r>
              <a:rPr lang="hu-HU" sz="5600" dirty="0"/>
              <a:t> ellátások óraszámban háttérbe kerülnek a szakértői tevékenységgel szemben, nem erre jött létre a Pedagógiai Szakszolgálat, az ellátást nem bírjuk megvalósítani </a:t>
            </a:r>
          </a:p>
          <a:p>
            <a:pPr marL="0" indent="0">
              <a:buNone/>
            </a:pPr>
            <a:r>
              <a:rPr lang="hu-HU" sz="5600" dirty="0"/>
              <a:t>Megoldási javaslat: kapacitásbővítés - szobaszám és szakdolgozói létszám növelésével</a:t>
            </a:r>
          </a:p>
          <a:p>
            <a:endParaRPr lang="hu-HU" dirty="0"/>
          </a:p>
          <a:p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8194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28234" y="2413000"/>
            <a:ext cx="8596668" cy="1320800"/>
          </a:xfrm>
        </p:spPr>
        <p:txBody>
          <a:bodyPr/>
          <a:lstStyle/>
          <a:p>
            <a:r>
              <a:rPr lang="hu-HU" dirty="0" smtClean="0">
                <a:solidFill>
                  <a:schemeClr val="tx1"/>
                </a:solidFill>
              </a:rPr>
              <a:t>Köszönöm a figyelmet!</a:t>
            </a:r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68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249</TotalTime>
  <Words>340</Words>
  <Application>Microsoft Office PowerPoint</Application>
  <PresentationFormat>Szélesvásznú</PresentationFormat>
  <Paragraphs>57</Paragraphs>
  <Slides>9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3" baseType="lpstr">
      <vt:lpstr>Arial</vt:lpstr>
      <vt:lpstr>Calibri</vt:lpstr>
      <vt:lpstr>Trebuchet MS</vt:lpstr>
      <vt:lpstr>Berlin</vt:lpstr>
      <vt:lpstr>2021/2022 tanév I. félévére vonatkozó munkaközösségi munkaterv </vt:lpstr>
      <vt:lpstr>1. A munkaközösség szakmai területén bevezetett jogszabályi változások 2021. augusztus 31-ig (amennyiben vannak) </vt:lpstr>
      <vt:lpstr>2.Előző tanév eredményei, jó gyakorlatok</vt:lpstr>
      <vt:lpstr>3. Munkaközösségi értekezletek tervezett időpontjai</vt:lpstr>
      <vt:lpstr>4. Tervezett munkaközösségi témák </vt:lpstr>
      <vt:lpstr>5. A munkaközösség legfontosabb célkitűzései a 2021/2022 első félévében </vt:lpstr>
      <vt:lpstr>6. A munkaközösség legfontosabb szakmai kérdései </vt:lpstr>
      <vt:lpstr>PowerPoint bemutató</vt:lpstr>
      <vt:lpstr>Köszönöm a figyelmet!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Összevont munkaközösség vezetői és igazgatótanácsi értekezlet</dc:title>
  <dc:creator>User</dc:creator>
  <cp:lastModifiedBy>Éva</cp:lastModifiedBy>
  <cp:revision>50</cp:revision>
  <dcterms:created xsi:type="dcterms:W3CDTF">2017-01-05T09:06:31Z</dcterms:created>
  <dcterms:modified xsi:type="dcterms:W3CDTF">2021-09-14T19:40:21Z</dcterms:modified>
</cp:coreProperties>
</file>