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3" r:id="rId4"/>
    <p:sldId id="259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2018.01.24.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275438"/>
            <a:ext cx="9391525" cy="2446638"/>
          </a:xfrm>
        </p:spPr>
        <p:txBody>
          <a:bodyPr>
            <a:normAutofit/>
          </a:bodyPr>
          <a:lstStyle/>
          <a:p>
            <a:r>
              <a:rPr lang="hu-HU" dirty="0" smtClean="0"/>
              <a:t>Budapest, 2018. január 25.</a:t>
            </a:r>
          </a:p>
          <a:p>
            <a:r>
              <a:rPr lang="hu-HU" dirty="0" smtClean="0"/>
              <a:t>2700 Cegléd, Malom tér 3.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u="sng" dirty="0" smtClean="0"/>
              <a:t>Munkaközösség vezető: </a:t>
            </a:r>
            <a:r>
              <a:rPr lang="hu-HU" dirty="0" smtClean="0"/>
              <a:t>Pistai-Király Erika</a:t>
            </a:r>
          </a:p>
          <a:p>
            <a:r>
              <a:rPr lang="hu-HU" u="sng" dirty="0" smtClean="0"/>
              <a:t>E-mail:</a:t>
            </a:r>
            <a:r>
              <a:rPr lang="hu-HU" dirty="0" smtClean="0"/>
              <a:t> </a:t>
            </a:r>
            <a:r>
              <a:rPr lang="hu-HU" dirty="0" err="1" smtClean="0"/>
              <a:t>pmpsz.konduktiv.munkakozosseg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/>
          </a:p>
          <a:p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1" y="268941"/>
            <a:ext cx="1173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Konduktív pedagógiai ellátás Munkaközösség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3082" y="667264"/>
            <a:ext cx="9968634" cy="525244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A munkaközösség által elért eredmények a 2017/2018 első félévében: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1927654"/>
            <a:ext cx="104217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 smtClean="0"/>
              <a:t>Meghívott vendégeink voltak a Pető Intézetből - </a:t>
            </a:r>
            <a:r>
              <a:rPr lang="hu-HU" sz="2400" dirty="0" err="1" smtClean="0">
                <a:solidFill>
                  <a:schemeClr val="bg1"/>
                </a:solidFill>
              </a:rPr>
              <a:t>Mátyásiné</a:t>
            </a:r>
            <a:r>
              <a:rPr lang="hu-HU" sz="2400" dirty="0" smtClean="0">
                <a:solidFill>
                  <a:schemeClr val="bg1"/>
                </a:solidFill>
              </a:rPr>
              <a:t> Kiss Ágnes </a:t>
            </a:r>
            <a:r>
              <a:rPr lang="hu-HU" sz="2400" dirty="0" smtClean="0"/>
              <a:t>és </a:t>
            </a:r>
            <a:r>
              <a:rPr lang="hu-HU" sz="2400" dirty="0" smtClean="0">
                <a:solidFill>
                  <a:schemeClr val="bg1"/>
                </a:solidFill>
              </a:rPr>
              <a:t>Vissi Tímea</a:t>
            </a:r>
            <a:r>
              <a:rPr lang="hu-HU" sz="2400" dirty="0" smtClean="0"/>
              <a:t>, akik beszámoltak az Intézet Semmelweis Egyetemhez való kapcsolódásáról, bemutatták a konduktív mérőeszközöket. Ők, mint a SE Pető András Pedagógiai Intézetének munkatársai továbbra is fontosnak tartják a velünk való együttmunkálkodást.</a:t>
            </a:r>
          </a:p>
          <a:p>
            <a:pPr algn="just"/>
            <a:endParaRPr lang="hu-H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Dr. </a:t>
            </a:r>
            <a:r>
              <a:rPr lang="hu-HU" sz="2400" dirty="0" err="1" smtClean="0">
                <a:solidFill>
                  <a:schemeClr val="bg1"/>
                </a:solidFill>
              </a:rPr>
              <a:t>Felkai</a:t>
            </a:r>
            <a:r>
              <a:rPr lang="hu-HU" sz="2400" dirty="0" smtClean="0">
                <a:solidFill>
                  <a:schemeClr val="bg1"/>
                </a:solidFill>
              </a:rPr>
              <a:t> Mária </a:t>
            </a:r>
            <a:r>
              <a:rPr lang="hu-HU" sz="2400" dirty="0" err="1" smtClean="0">
                <a:solidFill>
                  <a:schemeClr val="bg1"/>
                </a:solidFill>
              </a:rPr>
              <a:t>fejlődésneurológus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/>
              <a:t>beszámolt a 18 hó alatti csecsemők vizsgálatáról, segítve ezzel ami munkánkat. Lehetőséget biztosított a számunkra, hogy hospitáljunk a SOTE II. sz. Női Klinika </a:t>
            </a:r>
            <a:r>
              <a:rPr lang="hu-HU" sz="2400" dirty="0" err="1" smtClean="0"/>
              <a:t>Fejlődésneurológiai</a:t>
            </a:r>
            <a:r>
              <a:rPr lang="hu-HU" sz="2400" dirty="0" smtClean="0"/>
              <a:t> Ambulanciáján.</a:t>
            </a:r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 </a:t>
            </a:r>
          </a:p>
          <a:p>
            <a:pPr algn="just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2018. Január 15-ig, amennyiben vannak:</a:t>
            </a:r>
          </a:p>
          <a:p>
            <a:pPr marL="0" indent="0" algn="ctr">
              <a:buNone/>
            </a:pPr>
            <a:endParaRPr lang="hu-HU" dirty="0" smtClean="0"/>
          </a:p>
        </p:txBody>
      </p:sp>
      <p:sp>
        <p:nvSpPr>
          <p:cNvPr id="5" name="Téglalap 4"/>
          <p:cNvSpPr/>
          <p:nvPr/>
        </p:nvSpPr>
        <p:spPr>
          <a:xfrm>
            <a:off x="469558" y="2594919"/>
            <a:ext cx="79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konduktív nevelés területén nem voltak.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A munkaközösség legfontosabb célkitűzései a 2017/2018 második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r>
              <a:rPr lang="hu-HU" dirty="0" smtClean="0"/>
              <a:t> Esetmegbeszélések</a:t>
            </a:r>
            <a:r>
              <a:rPr lang="hu-HU" dirty="0"/>
              <a:t>, aktuális kérdések, a szakmai nap </a:t>
            </a:r>
            <a:r>
              <a:rPr lang="hu-HU" dirty="0" smtClean="0"/>
              <a:t>előkészítése.</a:t>
            </a:r>
          </a:p>
          <a:p>
            <a:endParaRPr lang="hu-HU" dirty="0" smtClean="0"/>
          </a:p>
          <a:p>
            <a:r>
              <a:rPr lang="hu-HU" dirty="0" smtClean="0"/>
              <a:t> A  </a:t>
            </a:r>
            <a:r>
              <a:rPr lang="hu-HU" dirty="0"/>
              <a:t>szakmai nap értékelése, amit a Fővárosi Pedagógiai </a:t>
            </a:r>
            <a:r>
              <a:rPr lang="hu-HU" smtClean="0"/>
              <a:t>Szakszolgálat   konduktív </a:t>
            </a:r>
            <a:r>
              <a:rPr lang="hu-HU" dirty="0"/>
              <a:t>pedagógiai ellátás munkaközösségével együtt tartunk.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Hogyan lehetne elérni, hogy a gyermekorvosok és a védőnők küldjék hozzánk a koraszülött, ill. megkésett </a:t>
            </a:r>
            <a:r>
              <a:rPr lang="hu-HU" smtClean="0"/>
              <a:t>mozgás,-</a:t>
            </a:r>
            <a:r>
              <a:rPr lang="hu-HU" dirty="0" err="1" smtClean="0"/>
              <a:t>és</a:t>
            </a:r>
            <a:r>
              <a:rPr lang="hu-HU" dirty="0" smtClean="0"/>
              <a:t> beszédfejlődésű gyerekeket.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sz="2600" dirty="0"/>
              <a:t>Több tagintézményben hiányoznak az alapvető feltételek a munkavégzéshez:</a:t>
            </a:r>
          </a:p>
          <a:p>
            <a:pPr marL="0" indent="0" algn="just">
              <a:buNone/>
            </a:pPr>
            <a:endParaRPr lang="hu-HU" sz="2600" dirty="0"/>
          </a:p>
          <a:p>
            <a:pPr algn="just"/>
            <a:r>
              <a:rPr lang="hu-HU" sz="2600" dirty="0"/>
              <a:t>      tárgyi feltételek hiánya</a:t>
            </a:r>
          </a:p>
          <a:p>
            <a:pPr algn="just"/>
            <a:r>
              <a:rPr lang="hu-HU" sz="2600" dirty="0" smtClean="0"/>
              <a:t>      nem </a:t>
            </a:r>
            <a:r>
              <a:rPr lang="hu-HU" sz="2600" dirty="0"/>
              <a:t>megfelelő méretű fejlesztő szoba</a:t>
            </a:r>
          </a:p>
          <a:p>
            <a:r>
              <a:rPr lang="hu-HU" sz="2600" dirty="0"/>
              <a:t>      a mozgásfejlődésében elmaradt / akadályozott</a:t>
            </a:r>
            <a:r>
              <a:rPr lang="hu-HU" sz="2600" dirty="0" smtClean="0"/>
              <a:t> </a:t>
            </a:r>
            <a:r>
              <a:rPr lang="hu-HU" sz="2600" dirty="0"/>
              <a:t>gyermekek </a:t>
            </a:r>
            <a:r>
              <a:rPr lang="hu-HU" sz="2600" dirty="0" smtClean="0"/>
              <a:t>speciális</a:t>
            </a:r>
          </a:p>
          <a:p>
            <a:pPr marL="0" indent="0">
              <a:buNone/>
            </a:pPr>
            <a:r>
              <a:rPr lang="hu-HU" sz="2600" dirty="0"/>
              <a:t> </a:t>
            </a:r>
            <a:r>
              <a:rPr lang="hu-HU" sz="2600" dirty="0" smtClean="0"/>
              <a:t>        </a:t>
            </a:r>
            <a:r>
              <a:rPr lang="hu-HU" sz="2600" dirty="0"/>
              <a:t>higiéniás </a:t>
            </a:r>
            <a:r>
              <a:rPr lang="hu-HU" sz="2600" dirty="0" smtClean="0"/>
              <a:t>feltételeinek biztosítása  </a:t>
            </a:r>
            <a:endParaRPr lang="hu-HU" sz="2600" dirty="0"/>
          </a:p>
          <a:p>
            <a:r>
              <a:rPr lang="hu-HU" sz="2600" dirty="0"/>
              <a:t>      akadálymentesítés </a:t>
            </a:r>
          </a:p>
          <a:p>
            <a:r>
              <a:rPr lang="hu-HU" sz="2600" dirty="0" smtClean="0"/>
              <a:t>      egység </a:t>
            </a:r>
            <a:r>
              <a:rPr lang="hu-HU" sz="2600" dirty="0"/>
              <a:t>szakmai </a:t>
            </a:r>
            <a:r>
              <a:rPr lang="hu-HU" sz="2600" dirty="0" smtClean="0"/>
              <a:t>kérdésekben</a:t>
            </a:r>
            <a:endParaRPr lang="hu-HU" sz="2600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139</TotalTime>
  <Words>261</Words>
  <Application>Microsoft Office PowerPoint</Application>
  <PresentationFormat>Szélesvásznú</PresentationFormat>
  <Paragraphs>37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WIN7</cp:lastModifiedBy>
  <cp:revision>71</cp:revision>
  <dcterms:created xsi:type="dcterms:W3CDTF">2017-01-05T09:06:31Z</dcterms:created>
  <dcterms:modified xsi:type="dcterms:W3CDTF">2018-01-24T06:58:50Z</dcterms:modified>
</cp:coreProperties>
</file>