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5" r:id="rId3"/>
    <p:sldId id="263" r:id="rId4"/>
    <p:sldId id="259" r:id="rId5"/>
    <p:sldId id="262" r:id="rId6"/>
    <p:sldId id="261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4041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593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997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81007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31771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70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0703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77412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85686D80-2B65-4A01-87B3-39D63EDE378E}" type="datetimeFigureOut">
              <a:rPr lang="hu-HU" smtClean="0"/>
              <a:pPr/>
              <a:t>2018.01.29.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7749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1298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359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94532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2018.01.29.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0032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2018.01.29.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1713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2018.01.29.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33251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9135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86D80-2B65-4A01-87B3-39D63EDE378E}" type="datetimeFigureOut">
              <a:rPr lang="hu-HU" smtClean="0"/>
              <a:pPr/>
              <a:t>2018.01.29.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1848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86D80-2B65-4A01-87B3-39D63EDE378E}" type="datetimeFigureOut">
              <a:rPr lang="hu-HU" smtClean="0"/>
              <a:pPr/>
              <a:t>2018.01.29.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D20793-734C-4DD6-BD51-6F6EC33752E8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8622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Összevont munkaközösség vezetői és igazgatótanácsi értekezlet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0321" y="4394039"/>
            <a:ext cx="9391525" cy="1912631"/>
          </a:xfrm>
        </p:spPr>
        <p:txBody>
          <a:bodyPr/>
          <a:lstStyle/>
          <a:p>
            <a:r>
              <a:rPr lang="hu-HU" dirty="0" smtClean="0"/>
              <a:t>Budapest, 2018. január 25.</a:t>
            </a:r>
          </a:p>
          <a:p>
            <a:r>
              <a:rPr lang="hu-HU" dirty="0" smtClean="0"/>
              <a:t>2700 Cegléd, Malom tér 3.</a:t>
            </a:r>
          </a:p>
          <a:p>
            <a:pPr algn="ctr"/>
            <a:r>
              <a:rPr lang="hu-HU" dirty="0"/>
              <a:t>Munkaközösség vezető: </a:t>
            </a:r>
            <a:r>
              <a:rPr lang="hu-HU" dirty="0" smtClean="0"/>
              <a:t>Molnárné Bognár Éva</a:t>
            </a:r>
          </a:p>
          <a:p>
            <a:pPr algn="ctr"/>
            <a:r>
              <a:rPr lang="hu-HU" dirty="0" smtClean="0"/>
              <a:t>E-mail: </a:t>
            </a:r>
            <a:r>
              <a:rPr lang="hu-HU" dirty="0" err="1" smtClean="0"/>
              <a:t>pmpsz.nevtan.munkakozosseg</a:t>
            </a:r>
            <a:r>
              <a:rPr lang="hu-HU" dirty="0" smtClean="0"/>
              <a:t>@</a:t>
            </a:r>
            <a:r>
              <a:rPr lang="hu-HU" smtClean="0"/>
              <a:t>gmail.com</a:t>
            </a:r>
            <a:endParaRPr lang="hu-HU" dirty="0" smtClean="0"/>
          </a:p>
        </p:txBody>
      </p:sp>
      <p:sp>
        <p:nvSpPr>
          <p:cNvPr id="4" name="Szövegdoboz 3"/>
          <p:cNvSpPr txBox="1"/>
          <p:nvPr/>
        </p:nvSpPr>
        <p:spPr>
          <a:xfrm>
            <a:off x="6010835" y="268941"/>
            <a:ext cx="57284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dirty="0" smtClean="0"/>
              <a:t>Nevelési tanácsadás Munkaközösség</a:t>
            </a:r>
            <a:endParaRPr lang="hu-HU" sz="44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107722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hu-HU" alt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" y="44678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hu-HU" altLang="hu-H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1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0321" y="645459"/>
            <a:ext cx="9613861" cy="5290730"/>
          </a:xfrm>
        </p:spPr>
        <p:txBody>
          <a:bodyPr/>
          <a:lstStyle/>
          <a:p>
            <a:r>
              <a:rPr lang="hu-HU" dirty="0"/>
              <a:t>A munkaközösség által elért eredmények a 2017/2018 első félévében</a:t>
            </a:r>
            <a:r>
              <a:rPr lang="hu-HU" dirty="0" smtClean="0"/>
              <a:t>:</a:t>
            </a:r>
          </a:p>
          <a:p>
            <a:endParaRPr lang="hu-HU" dirty="0"/>
          </a:p>
          <a:p>
            <a:endParaRPr lang="hu-HU" dirty="0" smtClean="0"/>
          </a:p>
          <a:p>
            <a:pPr marL="285750" indent="-285750">
              <a:buFontTx/>
              <a:buChar char="-"/>
            </a:pPr>
            <a:r>
              <a:rPr lang="hu-HU" dirty="0"/>
              <a:t>Egymás megismerése</a:t>
            </a:r>
          </a:p>
          <a:p>
            <a:pPr marL="285750" indent="-285750">
              <a:buFontTx/>
              <a:buChar char="-"/>
            </a:pPr>
            <a:r>
              <a:rPr lang="hu-HU" dirty="0"/>
              <a:t>Jó kapcsolat kialakítása – team munka fontossága</a:t>
            </a:r>
          </a:p>
          <a:p>
            <a:pPr marL="285750" indent="-285750">
              <a:buFontTx/>
              <a:buChar char="-"/>
            </a:pPr>
            <a:r>
              <a:rPr lang="hu-HU" dirty="0"/>
              <a:t>Szakmai ismeretek bővítése, kapcsolatok erősítése</a:t>
            </a:r>
          </a:p>
          <a:p>
            <a:pPr marL="285750" indent="-285750">
              <a:buFontTx/>
              <a:buChar char="-"/>
            </a:pPr>
            <a:r>
              <a:rPr lang="hu-HU" dirty="0"/>
              <a:t>Hivatástudat erősítése –önismeret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2523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0148" y="1036320"/>
            <a:ext cx="11228614" cy="4953725"/>
          </a:xfrm>
        </p:spPr>
        <p:txBody>
          <a:bodyPr>
            <a:normAutofit/>
          </a:bodyPr>
          <a:lstStyle/>
          <a:p>
            <a:r>
              <a:rPr lang="hu-HU" dirty="0" smtClean="0"/>
              <a:t>A munkaközösség szakmai területén bevezetett jogszabályi változások </a:t>
            </a:r>
            <a:endParaRPr lang="hu-HU" dirty="0"/>
          </a:p>
          <a:p>
            <a:pPr marL="0" indent="0">
              <a:buNone/>
            </a:pPr>
            <a:r>
              <a:rPr lang="hu-HU" dirty="0" smtClean="0"/>
              <a:t>2018. Január 15-ig, amennyiben vannak: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Nincsen</a:t>
            </a:r>
          </a:p>
          <a:p>
            <a:pPr marL="0" indent="0">
              <a:buNone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9813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2"/>
          <p:cNvSpPr>
            <a:spLocks noGrp="1"/>
          </p:cNvSpPr>
          <p:nvPr>
            <p:ph idx="1"/>
          </p:nvPr>
        </p:nvSpPr>
        <p:spPr>
          <a:xfrm>
            <a:off x="252549" y="1445623"/>
            <a:ext cx="11101251" cy="4731340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A munkaközösség legfontosabb célkitűzései a 2017/2018 második félévében:</a:t>
            </a:r>
          </a:p>
          <a:p>
            <a:pPr marL="0" indent="0">
              <a:buNone/>
            </a:pPr>
            <a:endParaRPr lang="hu-HU" dirty="0"/>
          </a:p>
          <a:p>
            <a:pPr marL="285750" indent="-285750">
              <a:buFontTx/>
              <a:buChar char="-"/>
            </a:pPr>
            <a:r>
              <a:rPr lang="hu-HU" dirty="0"/>
              <a:t>Szakmai ismeretek bővítése, kapcsolatok erősítése</a:t>
            </a:r>
          </a:p>
          <a:p>
            <a:pPr marL="285750" indent="-285750">
              <a:buFontTx/>
              <a:buChar char="-"/>
            </a:pPr>
            <a:r>
              <a:rPr lang="hu-HU" dirty="0"/>
              <a:t>Hivatástudat erősítése –önismeret</a:t>
            </a:r>
          </a:p>
          <a:p>
            <a:pPr marL="285750" indent="-285750">
              <a:buFontTx/>
              <a:buChar char="-"/>
            </a:pPr>
            <a:r>
              <a:rPr lang="hu-HU" dirty="0"/>
              <a:t> Munkánk méltó szintre hozása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 </a:t>
            </a:r>
          </a:p>
          <a:p>
            <a:pPr marL="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7954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2217" y="1515291"/>
            <a:ext cx="11031583" cy="466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A munkaközösség legfontosabb kérdései:</a:t>
            </a:r>
          </a:p>
          <a:p>
            <a:pPr marL="0" indent="0">
              <a:buNone/>
            </a:pPr>
            <a:endParaRPr lang="hu-HU" dirty="0"/>
          </a:p>
          <a:p>
            <a:pPr marL="285750" indent="-285750">
              <a:buFontTx/>
              <a:buChar char="-"/>
            </a:pPr>
            <a:r>
              <a:rPr lang="hu-HU" dirty="0"/>
              <a:t>Jó gyakorlat megosztása</a:t>
            </a:r>
          </a:p>
          <a:p>
            <a:pPr marL="285750" indent="-285750">
              <a:buFontTx/>
              <a:buChar char="-"/>
            </a:pPr>
            <a:r>
              <a:rPr lang="hu-HU"/>
              <a:t>Egymás közötti tapasztalat csere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1009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96091" y="1471749"/>
            <a:ext cx="11057709" cy="47052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A munkaközösség legfontosabb nehézségei, amelyek továbbra is fennállnak:</a:t>
            </a:r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r>
              <a:rPr lang="hu-HU" dirty="0" smtClean="0"/>
              <a:t>- Szupervízió hiánya</a:t>
            </a:r>
          </a:p>
          <a:p>
            <a:r>
              <a:rPr lang="hu-HU" dirty="0" smtClean="0"/>
              <a:t>- Kiégés megelőzése</a:t>
            </a:r>
          </a:p>
          <a:p>
            <a:r>
              <a:rPr lang="hu-HU" dirty="0" smtClean="0"/>
              <a:t>- Elismertség </a:t>
            </a:r>
            <a:r>
              <a:rPr lang="hu-HU" dirty="0"/>
              <a:t>hiánya: anyagi és </a:t>
            </a:r>
            <a:r>
              <a:rPr lang="hu-HU" dirty="0" smtClean="0"/>
              <a:t>mentális </a:t>
            </a:r>
            <a:r>
              <a:rPr lang="hu-HU" dirty="0" smtClean="0"/>
              <a:t>szinten</a:t>
            </a:r>
          </a:p>
          <a:p>
            <a:r>
              <a:rPr lang="hu-HU" dirty="0" smtClean="0"/>
              <a:t>- Eszközhiány</a:t>
            </a:r>
          </a:p>
          <a:p>
            <a:r>
              <a:rPr lang="hu-HU" dirty="0" smtClean="0"/>
              <a:t>- Megfelelő </a:t>
            </a:r>
            <a:r>
              <a:rPr lang="hu-HU" dirty="0"/>
              <a:t>munka körülmények </a:t>
            </a:r>
          </a:p>
          <a:p>
            <a:r>
              <a:rPr lang="hu-HU" dirty="0" smtClean="0"/>
              <a:t>- Szegényes infrastruktúra javult, de még mindig fenn áll</a:t>
            </a:r>
            <a:endParaRPr lang="hu-HU" dirty="0"/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194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8234" y="2413000"/>
            <a:ext cx="8596668" cy="1320800"/>
          </a:xfrm>
        </p:spPr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Köszönöm a figyelmet!</a:t>
            </a:r>
            <a:endParaRPr lang="hu-H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8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110</TotalTime>
  <Words>162</Words>
  <Application>Microsoft Office PowerPoint</Application>
  <PresentationFormat>Szélesvásznú</PresentationFormat>
  <Paragraphs>44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Összevont munkaközösség vezetői és igazgatótanácsi értekezlet</vt:lpstr>
      <vt:lpstr>PowerPoint bemutató</vt:lpstr>
      <vt:lpstr>PowerPoint bemutató</vt:lpstr>
      <vt:lpstr>PowerPoint bemutató</vt:lpstr>
      <vt:lpstr>PowerPoint bemutató</vt:lpstr>
      <vt:lpstr>PowerPoint bemutató</vt:lpstr>
      <vt:lpstr>Köszönöm a figyelmet!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Összevont munkaközösség vezetői és igazgatótanácsi értekezlet</dc:title>
  <dc:creator>User</dc:creator>
  <cp:lastModifiedBy>WIN7</cp:lastModifiedBy>
  <cp:revision>26</cp:revision>
  <dcterms:created xsi:type="dcterms:W3CDTF">2017-01-05T09:06:31Z</dcterms:created>
  <dcterms:modified xsi:type="dcterms:W3CDTF">2018-01-29T13:53:20Z</dcterms:modified>
</cp:coreProperties>
</file>