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2019. 05. 28.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2019. június 13.</a:t>
            </a:r>
          </a:p>
          <a:p>
            <a:r>
              <a:rPr lang="hu-HU" sz="2400" dirty="0" smtClean="0"/>
              <a:t>1052 Budapest, Városház utca 7.</a:t>
            </a:r>
          </a:p>
          <a:p>
            <a:r>
              <a:rPr lang="hu-HU" sz="2400" dirty="0" smtClean="0"/>
              <a:t>Munkaközösség-vezető</a:t>
            </a:r>
            <a:r>
              <a:rPr lang="hu-HU" sz="2400" dirty="0" smtClean="0"/>
              <a:t>: Balogh Katalin</a:t>
            </a:r>
            <a:endParaRPr lang="hu-HU" sz="2400" dirty="0" smtClean="0"/>
          </a:p>
          <a:p>
            <a:r>
              <a:rPr lang="hu-HU" sz="2400" dirty="0" smtClean="0"/>
              <a:t>E-mail</a:t>
            </a:r>
            <a:r>
              <a:rPr lang="hu-HU" sz="2400" dirty="0" smtClean="0"/>
              <a:t>: pmpsz.gyogyt.munkakozosseg</a:t>
            </a:r>
            <a:r>
              <a:rPr lang="hu-HU" sz="2400" dirty="0" smtClean="0"/>
              <a:t>@gmail.com</a:t>
            </a: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Gyógytestnevelés </a:t>
            </a:r>
            <a:r>
              <a:rPr lang="hu-HU" sz="3600" b="1" dirty="0" smtClean="0"/>
              <a:t>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2018/2019 tanévben:</a:t>
            </a:r>
          </a:p>
          <a:p>
            <a:pPr marL="0" indent="0">
              <a:buNone/>
            </a:pPr>
            <a:endParaRPr lang="hu-HU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/>
              <a:t> </a:t>
            </a:r>
            <a:r>
              <a:rPr lang="hu-HU" sz="2400" dirty="0"/>
              <a:t>Szorosabb kapcsolat kialakítása az óraadó kollégákkal továbbra is fontos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Az iskolába lépés előtt szükségesnek tartjuk a nagycsoportos óvodások </a:t>
            </a:r>
            <a:r>
              <a:rPr lang="hu-HU" sz="2400" dirty="0" smtClean="0"/>
              <a:t>szűrését( </a:t>
            </a:r>
            <a:r>
              <a:rPr lang="hu-HU" sz="2400" dirty="0"/>
              <a:t>minden év május 15-ig)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Az általános iskola első évfolyamosainak szűrésének kidolgozása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 Törekednünk kell arra, hogy sikerüljön megszervezni, hogy egyre több tanuló </a:t>
            </a:r>
            <a:r>
              <a:rPr lang="hu-HU" sz="2400" dirty="0" smtClean="0"/>
              <a:t>legkevesebb </a:t>
            </a:r>
            <a:r>
              <a:rPr lang="hu-HU" sz="2400" dirty="0"/>
              <a:t>heti 3, de legalább heti 2 gyógytestnevelés foglakozáson vegyen részt.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2018/2019 tanévben:</a:t>
            </a:r>
          </a:p>
          <a:p>
            <a:pPr marL="0" indent="0">
              <a:buNone/>
            </a:pPr>
            <a:r>
              <a:rPr lang="hu-HU" sz="24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A rászoruló tanulók felmérése és azok ellátása megtörtént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A szakmai  munka színvonalának emelése folyamatban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Az új kollégák munkájának  szakmai segítése rendszeres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Az óraadók bevonása a közösségi munkába-nem valósult meg 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2019. június 7-ig,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b="1" dirty="0" smtClean="0"/>
              <a:t>Nem volt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A tanulók értékelése hogyan történjen félévkor és </a:t>
            </a:r>
            <a:r>
              <a:rPr lang="hu-HU" sz="2400" dirty="0" smtClean="0"/>
              <a:t>évvégén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hu-HU" sz="1800" dirty="0" smtClean="0"/>
              <a:t>Csak gyógytestnevelésre  járók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hu-HU" sz="1800" dirty="0" smtClean="0"/>
              <a:t>Testnevelésre és gyógytestnevelésre járók</a:t>
            </a:r>
            <a:endParaRPr lang="hu-H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Mit </a:t>
            </a:r>
            <a:r>
              <a:rPr lang="hu-HU" sz="2400" dirty="0"/>
              <a:t>tehetünk annak érdekében, hogy több </a:t>
            </a:r>
            <a:r>
              <a:rPr lang="hu-HU" sz="2400" dirty="0" err="1"/>
              <a:t>gyógytestnevelő</a:t>
            </a:r>
            <a:r>
              <a:rPr lang="hu-HU" sz="2400" dirty="0"/>
              <a:t> tanár legyen?</a:t>
            </a:r>
          </a:p>
          <a:p>
            <a:pPr marL="0" indent="0">
              <a:buNone/>
            </a:pPr>
            <a:r>
              <a:rPr lang="hu-HU" sz="2400" dirty="0" smtClean="0"/>
              <a:t> </a:t>
            </a:r>
            <a:endParaRPr lang="hu-HU" sz="2400" dirty="0"/>
          </a:p>
          <a:p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 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 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Nem tudunk minden gyereket ellátni-mert kevés a </a:t>
            </a:r>
            <a:r>
              <a:rPr lang="hu-HU" sz="2400" dirty="0" err="1"/>
              <a:t>gyógytestnevelő</a:t>
            </a:r>
            <a:r>
              <a:rPr lang="hu-HU" sz="2400" dirty="0"/>
              <a:t> országos szinten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Az első osztályos tanulók vizsgálatának megszervezése nehézségekbe </a:t>
            </a:r>
            <a:r>
              <a:rPr lang="hu-HU" sz="2400" dirty="0" smtClean="0"/>
              <a:t>ütközik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Az órarendi órákkal nehéz összeegyeztetni </a:t>
            </a:r>
            <a:r>
              <a:rPr lang="hu-HU" sz="2400" smtClean="0"/>
              <a:t>a gyógytestnevelés </a:t>
            </a:r>
            <a:r>
              <a:rPr lang="hu-HU" sz="2400" dirty="0" smtClean="0"/>
              <a:t>órákat</a:t>
            </a:r>
            <a:endParaRPr lang="hu-HU" sz="2400" dirty="0"/>
          </a:p>
          <a:p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 </a:t>
            </a:r>
          </a:p>
          <a:p>
            <a:pPr marL="0" indent="0">
              <a:buNone/>
            </a:pPr>
            <a:r>
              <a:rPr lang="hu-HU" sz="2400" dirty="0"/>
              <a:t>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145</TotalTime>
  <Words>227</Words>
  <Application>Microsoft Office PowerPoint</Application>
  <PresentationFormat>Szélesvásznú</PresentationFormat>
  <Paragraphs>55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Rózsa Kissné Bácskai</cp:lastModifiedBy>
  <cp:revision>29</cp:revision>
  <dcterms:created xsi:type="dcterms:W3CDTF">2017-01-05T09:06:31Z</dcterms:created>
  <dcterms:modified xsi:type="dcterms:W3CDTF">2019-05-28T09:50:57Z</dcterms:modified>
</cp:coreProperties>
</file>