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3" r:id="rId4"/>
    <p:sldId id="259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2018. 01. 25.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9391525" cy="1912631"/>
          </a:xfrm>
        </p:spPr>
        <p:txBody>
          <a:bodyPr/>
          <a:lstStyle/>
          <a:p>
            <a:r>
              <a:rPr lang="hu-HU" dirty="0" smtClean="0"/>
              <a:t>Budapest, 2018. január 25.</a:t>
            </a:r>
          </a:p>
          <a:p>
            <a:r>
              <a:rPr lang="hu-HU" dirty="0" smtClean="0"/>
              <a:t>2700 Cegléd, Malom tér 3.</a:t>
            </a:r>
          </a:p>
          <a:p>
            <a:pPr algn="ctr"/>
            <a:r>
              <a:rPr lang="hu-HU" dirty="0"/>
              <a:t>Munkaközösség vezető: </a:t>
            </a:r>
            <a:r>
              <a:rPr lang="hu-HU" dirty="0" smtClean="0"/>
              <a:t>Molnárné Bognár Éva</a:t>
            </a:r>
          </a:p>
          <a:p>
            <a:pPr algn="ctr"/>
            <a:r>
              <a:rPr lang="hu-HU" dirty="0" smtClean="0"/>
              <a:t>E-mail: </a:t>
            </a:r>
            <a:r>
              <a:rPr lang="hu-HU" dirty="0" err="1" smtClean="0"/>
              <a:t>pmpsz.nevtan.munkakozosseg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010835" y="268941"/>
            <a:ext cx="57284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Nevelési tanácsadás Munkaközösség</a:t>
            </a:r>
            <a:endParaRPr lang="hu-HU" sz="4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normal arial"/>
              </a:rPr>
              <a:t>pmpsz.nevtan.munkakozosseg@gmail.com</a:t>
            </a: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normal arial"/>
              </a:rPr>
              <a:t>pmpsz.nevtan.munkakozosseg@gmail.com</a:t>
            </a: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645459"/>
            <a:ext cx="9613861" cy="5290730"/>
          </a:xfrm>
        </p:spPr>
        <p:txBody>
          <a:bodyPr/>
          <a:lstStyle/>
          <a:p>
            <a:r>
              <a:rPr lang="hu-HU" dirty="0"/>
              <a:t>A munkaközösség által elért eredmények a 2017/2018 első félévében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/>
              <a:t>Egymás megismerése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Jó kapcsolat kialakítása – team munka fontossága</a:t>
            </a:r>
          </a:p>
          <a:p>
            <a:pPr marL="285750" indent="-285750">
              <a:buFontTx/>
              <a:buChar char="-"/>
            </a:pPr>
            <a:r>
              <a:rPr lang="hu-HU" dirty="0"/>
              <a:t>Szakmai ismeretek bővítése, kapcsolatok erősítése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Hivatástudat erősítése –önismeret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2018. Január 15-ig, amennyiben vannak: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Nincsen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második félévében:</a:t>
            </a:r>
          </a:p>
          <a:p>
            <a:pPr marL="0" indent="0">
              <a:buNone/>
            </a:pP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Szakmai ismeretek bővítése, kapcsolatok erősítése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Hivatástudat erősítése –önismeret</a:t>
            </a:r>
          </a:p>
          <a:p>
            <a:pPr marL="285750" indent="-285750">
              <a:buFontTx/>
              <a:buChar char="-"/>
            </a:pPr>
            <a:r>
              <a:rPr lang="hu-HU" dirty="0"/>
              <a:t> Munkánk méltó szintre hozása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Jó gyakorlat megosztása</a:t>
            </a:r>
          </a:p>
          <a:p>
            <a:pPr marL="285750" indent="-285750">
              <a:buFontTx/>
              <a:buChar char="-"/>
            </a:pPr>
            <a:r>
              <a:rPr lang="hu-HU"/>
              <a:t>Egymás közötti tapasztalat csere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Szupervizió</a:t>
            </a:r>
            <a:r>
              <a:rPr lang="hu-HU" dirty="0" smtClean="0"/>
              <a:t> hiánya</a:t>
            </a:r>
          </a:p>
          <a:p>
            <a:r>
              <a:rPr lang="hu-HU" dirty="0" smtClean="0"/>
              <a:t>- Kiégés megelőzése</a:t>
            </a:r>
          </a:p>
          <a:p>
            <a:r>
              <a:rPr lang="hu-HU" dirty="0" smtClean="0"/>
              <a:t>- Elismertség </a:t>
            </a:r>
            <a:r>
              <a:rPr lang="hu-HU" dirty="0"/>
              <a:t>hiánya: anyagi és </a:t>
            </a:r>
            <a:r>
              <a:rPr lang="hu-HU" dirty="0" err="1"/>
              <a:t>menthális</a:t>
            </a:r>
            <a:r>
              <a:rPr lang="hu-HU" dirty="0"/>
              <a:t> </a:t>
            </a:r>
            <a:r>
              <a:rPr lang="hu-HU" dirty="0" smtClean="0"/>
              <a:t>szinten</a:t>
            </a:r>
          </a:p>
          <a:p>
            <a:r>
              <a:rPr lang="hu-HU" dirty="0" smtClean="0"/>
              <a:t>- Eszközhiány</a:t>
            </a:r>
          </a:p>
          <a:p>
            <a:r>
              <a:rPr lang="hu-HU" dirty="0" smtClean="0"/>
              <a:t>- Megfelelő </a:t>
            </a:r>
            <a:r>
              <a:rPr lang="hu-HU" dirty="0"/>
              <a:t>munka körülmények </a:t>
            </a:r>
          </a:p>
          <a:p>
            <a:r>
              <a:rPr lang="hu-HU" dirty="0" smtClean="0"/>
              <a:t>- Szegényes infrastruktúra javult, de még mindig fenn áll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106</TotalTime>
  <Words>162</Words>
  <Application>Microsoft Office PowerPoint</Application>
  <PresentationFormat>Szélesvásznú</PresentationFormat>
  <Paragraphs>44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normal arial</vt:lpstr>
      <vt:lpstr>Arial</vt:lpstr>
      <vt:lpstr>Trebuchet MS</vt:lpstr>
      <vt:lpstr>Berlin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Éva</cp:lastModifiedBy>
  <cp:revision>25</cp:revision>
  <dcterms:created xsi:type="dcterms:W3CDTF">2017-01-05T09:06:31Z</dcterms:created>
  <dcterms:modified xsi:type="dcterms:W3CDTF">2018-01-25T07:48:57Z</dcterms:modified>
</cp:coreProperties>
</file>