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71" r:id="rId3"/>
    <p:sldId id="268" r:id="rId4"/>
    <p:sldId id="269" r:id="rId5"/>
    <p:sldId id="272" r:id="rId6"/>
    <p:sldId id="27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2022. 09. 11.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657" y="2443655"/>
            <a:ext cx="9104671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</a:t>
            </a:r>
            <a:r>
              <a:rPr lang="hu-HU" sz="4300" dirty="0" smtClean="0"/>
              <a:t>202</a:t>
            </a:r>
            <a:r>
              <a:rPr lang="hu-HU" sz="4300" dirty="0" smtClean="0"/>
              <a:t>2</a:t>
            </a:r>
            <a:r>
              <a:rPr lang="hu-HU" sz="4300" dirty="0" smtClean="0"/>
              <a:t>/2023. </a:t>
            </a:r>
            <a:r>
              <a:rPr lang="hu-HU" sz="4300" dirty="0" smtClean="0"/>
              <a:t>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sz="2200" dirty="0" smtClean="0"/>
              <a:t>Gráczki Andrea</a:t>
            </a:r>
            <a:endParaRPr lang="hu-HU" sz="2200" dirty="0" smtClean="0"/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sz="2200" dirty="0" smtClean="0"/>
              <a:t>pmpsz.inyr.munkakozosseg@gmail.com</a:t>
            </a:r>
            <a:endParaRPr lang="hu-HU" sz="2200" dirty="0" smtClean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</a:t>
            </a:r>
            <a:r>
              <a:rPr lang="hu-HU" sz="2200" dirty="0" smtClean="0"/>
              <a:t>2. 09. 22.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53961" y="364335"/>
            <a:ext cx="1173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INYR</a:t>
            </a:r>
            <a:r>
              <a:rPr lang="hu-HU" sz="2800" dirty="0" smtClean="0"/>
              <a:t> </a:t>
            </a:r>
            <a:r>
              <a:rPr lang="hu-HU" sz="2800" dirty="0" smtClean="0"/>
              <a:t>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717756"/>
            <a:ext cx="11267768" cy="1347018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/>
              <a:t>2</a:t>
            </a:r>
            <a:r>
              <a:rPr lang="hu-HU" dirty="0" smtClean="0"/>
              <a:t> </a:t>
            </a:r>
            <a:r>
              <a:rPr lang="hu-HU" dirty="0"/>
              <a:t>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Kérésre az OH javította:</a:t>
            </a:r>
          </a:p>
          <a:p>
            <a:pPr marL="0" indent="0">
              <a:buNone/>
            </a:pPr>
            <a:r>
              <a:rPr lang="hu-HU" u="sng" dirty="0" smtClean="0"/>
              <a:t>Szakértői bizottsági szakfeladat: </a:t>
            </a:r>
          </a:p>
          <a:p>
            <a:r>
              <a:rPr lang="hu-HU" dirty="0" smtClean="0"/>
              <a:t>3 év alattiak vizsgálata – legördülő menü bővítése</a:t>
            </a:r>
          </a:p>
          <a:p>
            <a:r>
              <a:rPr lang="hu-HU" dirty="0" smtClean="0"/>
              <a:t>Felülvizsgálati tanév – legördülő menü bővítése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u="sng" dirty="0" smtClean="0"/>
              <a:t>Gyógytestnevelés szakfeladat: </a:t>
            </a:r>
          </a:p>
          <a:p>
            <a:r>
              <a:rPr lang="hu-HU" dirty="0"/>
              <a:t>preventív mozgásállapot szűrés alapján szülői kérelemre - ekkor is szükséges az orvosi </a:t>
            </a:r>
            <a:r>
              <a:rPr lang="hu-HU" dirty="0" smtClean="0"/>
              <a:t>javaslat</a:t>
            </a:r>
          </a:p>
          <a:p>
            <a:r>
              <a:rPr lang="hu-HU" dirty="0"/>
              <a:t>önkéntes jelentkezés -  a rendelkezés szerint csak szakorvosi javaslattal lehet gyógytestnevelésben részt </a:t>
            </a:r>
            <a:r>
              <a:rPr lang="hu-HU" dirty="0" smtClean="0"/>
              <a:t>venni</a:t>
            </a:r>
          </a:p>
          <a:p>
            <a:r>
              <a:rPr lang="hu-HU" dirty="0"/>
              <a:t>szűrést pedagógus nem végezhet, csak orvos</a:t>
            </a:r>
            <a:endParaRPr lang="hu-HU" u="sng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 smtClean="0"/>
              <a:t>OH-</a:t>
            </a:r>
            <a:r>
              <a:rPr lang="hu-HU" dirty="0" err="1" smtClean="0"/>
              <a:t>val</a:t>
            </a:r>
            <a:r>
              <a:rPr lang="hu-HU" dirty="0" smtClean="0"/>
              <a:t> való hatékony kapcsolattartás</a:t>
            </a:r>
          </a:p>
          <a:p>
            <a:r>
              <a:rPr lang="hu-HU" dirty="0" smtClean="0"/>
              <a:t>Egyre bővülő adatokat tudunk lehívni az INYR-</a:t>
            </a:r>
            <a:r>
              <a:rPr lang="hu-HU" dirty="0" err="1" smtClean="0"/>
              <a:t>ből</a:t>
            </a:r>
            <a:endParaRPr lang="hu-HU" dirty="0" smtClean="0"/>
          </a:p>
          <a:p>
            <a:r>
              <a:rPr lang="hu-HU" dirty="0" smtClean="0"/>
              <a:t>Pontosabb </a:t>
            </a:r>
            <a:r>
              <a:rPr lang="hu-HU" dirty="0" err="1" smtClean="0"/>
              <a:t>nyomonkövetés</a:t>
            </a:r>
            <a:endParaRPr lang="hu-HU" dirty="0" smtClean="0"/>
          </a:p>
          <a:p>
            <a:r>
              <a:rPr lang="hu-HU" dirty="0" smtClean="0"/>
              <a:t>A tagintézmények hatékonysága javult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 és témái a 202../202…tanév I. félévére 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2723" y="2104102"/>
            <a:ext cx="9714271" cy="45130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/>
              <a:t>2022. 09. 29</a:t>
            </a:r>
            <a:r>
              <a:rPr lang="hu-HU" dirty="0" smtClean="0"/>
              <a:t>. - </a:t>
            </a:r>
            <a:r>
              <a:rPr lang="hu-HU" dirty="0"/>
              <a:t>A 2021/22-es tanév munkanaplóinak lehívása, tárolása. Új kollégák </a:t>
            </a:r>
            <a:r>
              <a:rPr lang="hu-HU" dirty="0" smtClean="0"/>
              <a:t>tájékoztatása. </a:t>
            </a:r>
            <a:r>
              <a:rPr lang="hu-HU" dirty="0"/>
              <a:t>Az új INYR szabályzat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2022. 11. 27. - </a:t>
            </a:r>
            <a:r>
              <a:rPr lang="hu-HU" dirty="0"/>
              <a:t>Szakmai hibák, észrevételek az INYR legördülő menüsorában, ennek jelentési folyamata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2023. 02. 02. - </a:t>
            </a:r>
            <a:r>
              <a:rPr lang="hu-HU" dirty="0"/>
              <a:t>Tapasztalatok megbeszélése a félévi statisztika és az INYR-</a:t>
            </a:r>
            <a:r>
              <a:rPr lang="hu-HU" dirty="0" err="1"/>
              <a:t>ből</a:t>
            </a:r>
            <a:r>
              <a:rPr lang="hu-HU" dirty="0"/>
              <a:t> lehívott adatok közötti eltérésekről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2023. 03. 23. - </a:t>
            </a:r>
            <a:r>
              <a:rPr lang="hu-HU" dirty="0"/>
              <a:t>Adatkezelés szabályai. Az INYR szabályzattal kapcsolatos tapasztalatok, javaslatok átbeszélése.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4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</a:t>
            </a:r>
            <a:r>
              <a:rPr lang="hu-HU" sz="4000" dirty="0" smtClean="0"/>
              <a:t>2022/2023. </a:t>
            </a:r>
            <a:r>
              <a:rPr lang="hu-HU" sz="4000" dirty="0" smtClean="0"/>
              <a:t>tanév I.félévére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smtClean="0"/>
              <a:t>Az INYR </a:t>
            </a:r>
            <a:r>
              <a:rPr lang="hu-HU" dirty="0" err="1" smtClean="0"/>
              <a:t>legördlő</a:t>
            </a:r>
            <a:r>
              <a:rPr lang="hu-HU" dirty="0" smtClean="0"/>
              <a:t> menüsora feleljen meg a mindenkori szabályoknak – folyamatos jelentés az OH felé.</a:t>
            </a:r>
          </a:p>
          <a:p>
            <a:r>
              <a:rPr lang="hu-HU" dirty="0" smtClean="0"/>
              <a:t>Áttekintés szakmai szemmel.</a:t>
            </a:r>
          </a:p>
          <a:p>
            <a:r>
              <a:rPr lang="hu-HU" dirty="0" smtClean="0"/>
              <a:t>Folyamatos egyeztetés a felmerülő nehézségekről.</a:t>
            </a:r>
          </a:p>
          <a:p>
            <a:r>
              <a:rPr lang="hu-HU" dirty="0" smtClean="0"/>
              <a:t>A tagintézmények egységes IYNR vezetésre való törekvése.</a:t>
            </a:r>
          </a:p>
          <a:p>
            <a:r>
              <a:rPr lang="hu-HU" dirty="0" smtClean="0"/>
              <a:t>Az új INYR szabályzat felülbírálása, szükség esetén módosítása.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 fontScale="90000"/>
          </a:bodyPr>
          <a:lstStyle/>
          <a:p>
            <a:r>
              <a:rPr lang="hu-HU" sz="3400" dirty="0"/>
              <a:t>5</a:t>
            </a:r>
            <a:r>
              <a:rPr lang="hu-HU" sz="3400" dirty="0" smtClean="0"/>
              <a:t>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kérdésfelvetései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81547" y="2202426"/>
            <a:ext cx="9507795" cy="444417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hu-HU" dirty="0" smtClean="0"/>
              <a:t>A rendszer és a szakma közeledése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 smtClean="0"/>
              <a:t>. </a:t>
            </a:r>
            <a:r>
              <a:rPr lang="hu-HU" dirty="0" smtClean="0"/>
              <a:t>Hatékonyabb információ-áramlás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</a:t>
            </a:r>
            <a:r>
              <a:rPr lang="hu-HU" dirty="0" smtClean="0"/>
              <a:t>. </a:t>
            </a:r>
            <a:r>
              <a:rPr lang="hu-HU" dirty="0" smtClean="0"/>
              <a:t>Hozzáférés nehézségei, jogosultságok– gyerek adatok (a diagnosztikus és a terápiás munka feltétele a gyermek </a:t>
            </a:r>
            <a:r>
              <a:rPr lang="hu-HU" dirty="0" err="1" smtClean="0"/>
              <a:t>longitudiális</a:t>
            </a:r>
            <a:r>
              <a:rPr lang="hu-HU" dirty="0" smtClean="0"/>
              <a:t> követése)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12300" dirty="0"/>
              <a:t>6</a:t>
            </a:r>
            <a:r>
              <a:rPr lang="hu-HU" sz="12300" dirty="0" smtClean="0"/>
              <a:t>.A munkaközösség felmerülő nehézségei és ezekre </a:t>
            </a:r>
          </a:p>
          <a:p>
            <a:pPr marL="0" indent="0">
              <a:buNone/>
            </a:pPr>
            <a:r>
              <a:rPr lang="hu-HU" sz="12300" dirty="0" smtClean="0"/>
              <a:t>megoldási javaslatok</a:t>
            </a:r>
            <a:endParaRPr lang="hu-HU" sz="123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 Információ-áramlás</a:t>
            </a:r>
          </a:p>
          <a:p>
            <a:pPr marL="0" indent="0">
              <a:buNone/>
            </a:pPr>
            <a:r>
              <a:rPr lang="hu-HU" sz="7200" dirty="0" smtClean="0"/>
              <a:t>Megoldási javaslat: Munkaközösség-vezetőkkel szorosabb kapcsolat </a:t>
            </a:r>
          </a:p>
          <a:p>
            <a:pPr marL="0" indent="0">
              <a:buNone/>
            </a:pP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2.</a:t>
            </a:r>
          </a:p>
          <a:p>
            <a:pPr marL="0" indent="0">
              <a:buNone/>
            </a:pPr>
            <a:r>
              <a:rPr lang="hu-HU" sz="7200" dirty="0" smtClean="0"/>
              <a:t>Nehézség: Munkanaplók tárolása</a:t>
            </a:r>
          </a:p>
          <a:p>
            <a:pPr marL="0" indent="0">
              <a:buNone/>
            </a:pPr>
            <a:r>
              <a:rPr lang="hu-HU" sz="7200" dirty="0" smtClean="0"/>
              <a:t>Megoldási javaslat: egyszerű forma – a lehívás után mentés formázás nélkül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242</TotalTime>
  <Words>339</Words>
  <Application>Microsoft Office PowerPoint</Application>
  <PresentationFormat>Szélesvásznú</PresentationFormat>
  <Paragraphs>61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2022/2023. tanév I. félévére vonatkozó munkaközösségi munkaterv </vt:lpstr>
      <vt:lpstr>1. A munkaközösség szakmai területén bevezetett jogszabályi változások 2022 augusztus 31-ig (amennyiben vannak) </vt:lpstr>
      <vt:lpstr>2.Előző tanév eredményei, jó gyakorlatok</vt:lpstr>
      <vt:lpstr>3. Munkaközösségi értekezletek tervezett időpontjai és témái a 202../202…tanév I. félévére vonatkozóan</vt:lpstr>
      <vt:lpstr>4. A munkaközösség legfontosabb célkitűzései a 2022/2023. tanév I.félévére vonatkozóan </vt:lpstr>
      <vt:lpstr>5. A munkaközösség legfontosabb szakmai kérdésfelvetései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Andi</cp:lastModifiedBy>
  <cp:revision>55</cp:revision>
  <dcterms:created xsi:type="dcterms:W3CDTF">2017-01-05T09:06:31Z</dcterms:created>
  <dcterms:modified xsi:type="dcterms:W3CDTF">2022-09-11T16:45:42Z</dcterms:modified>
</cp:coreProperties>
</file>