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782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2022/2023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sz="2200" dirty="0"/>
              <a:t>Molnárné Bognár Éva Munkaközösség </a:t>
            </a:r>
            <a:r>
              <a:rPr lang="hu-HU" sz="2200" dirty="0" smtClean="0"/>
              <a:t>e-mail címe: </a:t>
            </a:r>
            <a:r>
              <a:rPr lang="hu-HU" sz="2200" dirty="0" err="1" smtClean="0"/>
              <a:t>pmpsz.nevtan.munkakozosseg</a:t>
            </a:r>
            <a:r>
              <a:rPr lang="hu-HU" sz="2200" dirty="0" smtClean="0"/>
              <a:t>@</a:t>
            </a:r>
            <a:r>
              <a:rPr lang="hu-HU" sz="2200" dirty="0" err="1" smtClean="0"/>
              <a:t>gmail.com</a:t>
            </a:r>
            <a:endParaRPr lang="hu-HU" sz="2200" dirty="0" smtClean="0"/>
          </a:p>
          <a:p>
            <a:pPr algn="ctr"/>
            <a:r>
              <a:rPr lang="hu-HU" sz="2200" dirty="0" smtClean="0"/>
              <a:t>2022. Szeptember 14.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dirty="0"/>
              <a:t>Nevelési tanácsadás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</a:t>
            </a:r>
            <a:r>
              <a:rPr lang="hu-HU" dirty="0"/>
              <a:t>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Munkaközösségünk szakmai  területét érintő jogszabályi változás nem történt.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/>
              <a:t>Rendszeres </a:t>
            </a:r>
            <a:r>
              <a:rPr lang="hu-HU" dirty="0" smtClean="0"/>
              <a:t>jelenlét köszönhető az online lehetőségnek</a:t>
            </a:r>
            <a:endParaRPr lang="hu-HU" dirty="0"/>
          </a:p>
          <a:p>
            <a:r>
              <a:rPr lang="hu-HU" dirty="0"/>
              <a:t>Szakmai segítségnyújtás</a:t>
            </a:r>
          </a:p>
          <a:p>
            <a:r>
              <a:rPr lang="hu-HU" dirty="0" smtClean="0"/>
              <a:t>Kapcsolat felvétel más megyei munkaközösségekkel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2022/2023. tanév 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 okt. </a:t>
            </a:r>
            <a:r>
              <a:rPr lang="hu-HU" dirty="0" smtClean="0"/>
              <a:t>6. Téma: Jó </a:t>
            </a:r>
            <a:r>
              <a:rPr lang="hu-HU" dirty="0"/>
              <a:t>gyakorlatok- Újra együtt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 dec. 1</a:t>
            </a:r>
            <a:r>
              <a:rPr lang="hu-HU" dirty="0" smtClean="0"/>
              <a:t>. Téma: </a:t>
            </a:r>
            <a:r>
              <a:rPr lang="hu-HU" dirty="0" err="1"/>
              <a:t>Covid</a:t>
            </a:r>
            <a:r>
              <a:rPr lang="hu-HU" dirty="0"/>
              <a:t> </a:t>
            </a:r>
            <a:r>
              <a:rPr lang="hu-HU" dirty="0" smtClean="0"/>
              <a:t>utóhatásai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2023</a:t>
            </a:r>
            <a:r>
              <a:rPr lang="hu-HU" dirty="0"/>
              <a:t>. febr. 9</a:t>
            </a:r>
            <a:r>
              <a:rPr lang="hu-HU" dirty="0" smtClean="0"/>
              <a:t>. Téma:</a:t>
            </a:r>
            <a:r>
              <a:rPr lang="hu-HU" dirty="0"/>
              <a:t>Kommunikáció a </a:t>
            </a:r>
            <a:r>
              <a:rPr lang="hu-HU" dirty="0" smtClean="0"/>
              <a:t>pedagógusokkal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2023. ápr. 13</a:t>
            </a:r>
            <a:r>
              <a:rPr lang="hu-HU" dirty="0" smtClean="0"/>
              <a:t>.</a:t>
            </a:r>
            <a:r>
              <a:rPr lang="hu-HU" dirty="0"/>
              <a:t> Téma</a:t>
            </a:r>
            <a:r>
              <a:rPr lang="hu-HU" dirty="0" smtClean="0"/>
              <a:t>: </a:t>
            </a:r>
            <a:r>
              <a:rPr lang="hu-HU" dirty="0"/>
              <a:t>Konferencia –autizmus és társulásos tünetek, terápiák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2022/2023.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Jó gyakorlatok </a:t>
            </a:r>
            <a:r>
              <a:rPr lang="hu-HU" dirty="0" smtClean="0"/>
              <a:t>további megosztása</a:t>
            </a:r>
          </a:p>
          <a:p>
            <a:r>
              <a:rPr lang="hu-HU" dirty="0" smtClean="0"/>
              <a:t>Szakmai </a:t>
            </a:r>
            <a:r>
              <a:rPr lang="hu-HU" dirty="0" err="1" smtClean="0"/>
              <a:t>segítségnyűjtás</a:t>
            </a:r>
            <a:endParaRPr lang="hu-HU" dirty="0" smtClean="0"/>
          </a:p>
          <a:p>
            <a:r>
              <a:rPr lang="hu-HU" dirty="0" smtClean="0"/>
              <a:t>Közösségi lét megélése</a:t>
            </a:r>
          </a:p>
          <a:p>
            <a:r>
              <a:rPr lang="hu-HU" dirty="0"/>
              <a:t>Kapcsolatfelvétel más megyei munkaközösségekkel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</a:t>
            </a:r>
            <a:r>
              <a:rPr lang="hu-HU" sz="3400" dirty="0" smtClean="0"/>
              <a:t>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kérdésfelvetései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 Helyünk a Pedagógiai Szakszolgálati működésben</a:t>
            </a:r>
          </a:p>
          <a:p>
            <a:pPr marL="0" indent="0">
              <a:buNone/>
            </a:pPr>
            <a:r>
              <a:rPr lang="hu-HU" dirty="0" smtClean="0"/>
              <a:t>2. Érdekképviselet</a:t>
            </a:r>
          </a:p>
          <a:p>
            <a:pPr marL="0" indent="0">
              <a:buNone/>
            </a:pPr>
            <a:r>
              <a:rPr lang="hu-HU" dirty="0" smtClean="0"/>
              <a:t>3. Együttműködési lehetőségek, </a:t>
            </a:r>
            <a:r>
              <a:rPr lang="hu-HU" smtClean="0"/>
              <a:t>mint a szakmaiság </a:t>
            </a:r>
            <a:r>
              <a:rPr lang="hu-HU" dirty="0" smtClean="0"/>
              <a:t>forrása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12800" dirty="0"/>
              <a:t>6</a:t>
            </a:r>
            <a:r>
              <a:rPr lang="hu-HU" sz="12800" dirty="0" smtClean="0"/>
              <a:t>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 A korábbi évek nehézségei jelenleg is fennállnak</a:t>
            </a:r>
          </a:p>
          <a:p>
            <a:pPr marL="0" indent="0">
              <a:buNone/>
            </a:pPr>
            <a:r>
              <a:rPr lang="hu-HU" sz="7200" dirty="0" smtClean="0"/>
              <a:t>Megoldási javaslat: Előző évek dokumentumai</a:t>
            </a:r>
            <a:endParaRPr lang="hu-HU" sz="72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222</TotalTime>
  <Words>219</Words>
  <Application>Microsoft Office PowerPoint</Application>
  <PresentationFormat>Szélesvásznú</PresentationFormat>
  <Paragraphs>40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2022/2023. tanév I. félévére vonatkozóan</vt:lpstr>
      <vt:lpstr>4. A munkaközösség legfontosabb célkitűzései a 2022/2023. tanév I.félévére vonatkozóan </vt:lpstr>
      <vt:lpstr>5. A munkaközösség legfontosabb szakmai kérdésfelvetései 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PMPSZ Titkárság</cp:lastModifiedBy>
  <cp:revision>55</cp:revision>
  <dcterms:created xsi:type="dcterms:W3CDTF">2017-01-05T09:06:31Z</dcterms:created>
  <dcterms:modified xsi:type="dcterms:W3CDTF">2022-09-16T07:41:07Z</dcterms:modified>
</cp:coreProperties>
</file>