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Önértékelési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6919782" cy="1668713"/>
          </a:xfrm>
        </p:spPr>
        <p:txBody>
          <a:bodyPr>
            <a:normAutofit/>
          </a:bodyPr>
          <a:lstStyle/>
          <a:p>
            <a:r>
              <a:rPr lang="hu-HU" sz="2200" dirty="0" smtClean="0"/>
              <a:t>Cegléd, 2023. január 26.</a:t>
            </a:r>
          </a:p>
          <a:p>
            <a:r>
              <a:rPr lang="hu-HU" sz="2200" dirty="0" smtClean="0"/>
              <a:t>Munkaközösség vezető: Illésné Szalai Fruzsina</a:t>
            </a:r>
          </a:p>
          <a:p>
            <a:r>
              <a:rPr lang="hu-HU" sz="2200" dirty="0" smtClean="0"/>
              <a:t>E-mail </a:t>
            </a:r>
            <a:r>
              <a:rPr lang="hu-HU" sz="2200" dirty="0" smtClean="0"/>
              <a:t>cím:</a:t>
            </a:r>
          </a:p>
          <a:p>
            <a:r>
              <a:rPr lang="hu-HU" dirty="0" smtClean="0"/>
              <a:t>pmpsz.onert.munkakozosseg@gmail.com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  <a:endParaRPr lang="hu-HU" dirty="0"/>
          </a:p>
          <a:p>
            <a:r>
              <a:rPr lang="hu-HU" dirty="0"/>
              <a:t>A tervezett </a:t>
            </a:r>
            <a:r>
              <a:rPr lang="hu-HU" dirty="0" smtClean="0"/>
              <a:t>értekezlet megtartása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önértékelési munkacsoport kialakításának </a:t>
            </a:r>
            <a:r>
              <a:rPr lang="hu-HU" dirty="0" smtClean="0"/>
              <a:t>tapasztalatai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pl-PL" dirty="0"/>
              <a:t>PMPSZ – Mi is teszünk érte</a:t>
            </a:r>
            <a:r>
              <a:rPr lang="pl-PL" dirty="0" smtClean="0"/>
              <a:t>! Fenntarthatósági projekt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marL="0" indent="0"/>
            <a:r>
              <a:rPr lang="hu-HU" dirty="0" smtClean="0"/>
              <a:t>Megvalósult</a:t>
            </a:r>
            <a:endParaRPr lang="hu-HU" dirty="0"/>
          </a:p>
          <a:p>
            <a:pPr marL="0" indent="0"/>
            <a:r>
              <a:rPr lang="hu-HU" dirty="0" smtClean="0"/>
              <a:t>Dokumentálás, jegyzőkönyvek (az intézményben)</a:t>
            </a:r>
            <a:endParaRPr lang="hu-HU" dirty="0"/>
          </a:p>
          <a:p>
            <a:pPr marL="0" indent="0"/>
            <a:endParaRPr lang="hu-HU" dirty="0" smtClean="0"/>
          </a:p>
          <a:p>
            <a:pPr marL="0" indent="0"/>
            <a:r>
              <a:rPr lang="hu-HU" dirty="0" smtClean="0"/>
              <a:t>Megismertük</a:t>
            </a:r>
            <a:r>
              <a:rPr lang="hu-HU" dirty="0"/>
              <a:t>, a </a:t>
            </a:r>
            <a:r>
              <a:rPr lang="hu-HU" dirty="0" err="1"/>
              <a:t>tpasztalatcsere</a:t>
            </a:r>
            <a:r>
              <a:rPr lang="hu-HU" dirty="0"/>
              <a:t> megtörtént.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/>
            <a:r>
              <a:rPr lang="hu-HU" dirty="0" smtClean="0"/>
              <a:t>Megvalósult, </a:t>
            </a:r>
            <a:r>
              <a:rPr lang="hu-HU" dirty="0"/>
              <a:t>Kocsis Gabriella, </a:t>
            </a:r>
            <a:r>
              <a:rPr lang="hu-HU" dirty="0" smtClean="0"/>
              <a:t>- </a:t>
            </a:r>
            <a:r>
              <a:rPr lang="hu-HU" dirty="0"/>
              <a:t>Szobi Tagintézmény Lázárné </a:t>
            </a:r>
            <a:r>
              <a:rPr lang="hu-HU" dirty="0" err="1"/>
              <a:t>Bérczes</a:t>
            </a:r>
            <a:r>
              <a:rPr lang="hu-HU" dirty="0"/>
              <a:t> Mónika </a:t>
            </a:r>
            <a:r>
              <a:rPr lang="hu-HU" dirty="0" smtClean="0"/>
              <a:t>- </a:t>
            </a:r>
            <a:r>
              <a:rPr lang="hu-HU" dirty="0"/>
              <a:t>Dunakeszi Tagintézmény</a:t>
            </a:r>
          </a:p>
          <a:p>
            <a:pPr marL="0" indent="0"/>
            <a:endParaRPr lang="hu-HU" dirty="0"/>
          </a:p>
          <a:p>
            <a:pPr marL="0" indent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Nincsenek újonnan bevezetett jogszabályi változások</a:t>
            </a:r>
          </a:p>
          <a:p>
            <a:endParaRPr lang="hu-HU" dirty="0" smtClean="0"/>
          </a:p>
          <a:p>
            <a:r>
              <a:rPr lang="hu-HU" dirty="0" smtClean="0"/>
              <a:t>A jelenleg hatályos Önértékelési kézikönyv a 6. kiadás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u-HU" dirty="0" smtClean="0"/>
              <a:t>A </a:t>
            </a:r>
            <a:r>
              <a:rPr lang="hu-HU" dirty="0"/>
              <a:t>tanfelügyeleti ellenőrzésre történő felkészülés </a:t>
            </a:r>
            <a:r>
              <a:rPr lang="hu-HU" dirty="0" smtClean="0"/>
              <a:t>támogatása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Komplex Útmutató: https</a:t>
            </a:r>
            <a:r>
              <a:rPr lang="hu-HU" dirty="0"/>
              <a:t>://</a:t>
            </a:r>
            <a:r>
              <a:rPr lang="hu-HU" dirty="0" smtClean="0"/>
              <a:t>www.oktatas.hu/pub_bin/dload/unios_projektek/kiadvanyok/Komplex_kezikonyv.pdf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2. Az </a:t>
            </a:r>
            <a:r>
              <a:rPr lang="hu-HU" dirty="0"/>
              <a:t>önértékelést támogató informatikai </a:t>
            </a:r>
            <a:r>
              <a:rPr lang="hu-HU" dirty="0" smtClean="0"/>
              <a:t>rendszer megismerése  </a:t>
            </a:r>
          </a:p>
          <a:p>
            <a:pPr marL="0" indent="0">
              <a:buNone/>
            </a:pPr>
            <a:r>
              <a:rPr lang="hu-HU" dirty="0" smtClean="0"/>
              <a:t>3.  Aktuális </a:t>
            </a:r>
            <a:r>
              <a:rPr lang="hu-HU" dirty="0"/>
              <a:t>önértékelési folyamatok, tanfelügyeletek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4. </a:t>
            </a:r>
            <a:r>
              <a:rPr lang="hu-HU" dirty="0"/>
              <a:t>Hatékonyság, gördülékenység, együttműködés (Munkaközösségben, </a:t>
            </a:r>
            <a:r>
              <a:rPr lang="hu-HU" dirty="0" smtClean="0"/>
              <a:t>Tagintézményekben</a:t>
            </a:r>
            <a:r>
              <a:rPr lang="hu-HU" dirty="0"/>
              <a:t>, Főigazgatóság </a:t>
            </a:r>
            <a:r>
              <a:rPr lang="hu-HU" dirty="0" smtClean="0"/>
              <a:t>felé)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jelen évi tervezésnél mely önértékeléseket végezzük el (pedagógus, vezetői, ahol esedékes</a:t>
            </a:r>
            <a:r>
              <a:rPr lang="hu-HU" dirty="0" smtClean="0"/>
              <a:t>)?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tapasztaltunk nehézséget.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234</TotalTime>
  <Words>196</Words>
  <Application>Microsoft Office PowerPoint</Application>
  <PresentationFormat>Szélesvásznú</PresentationFormat>
  <Paragraphs>40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38</cp:revision>
  <dcterms:created xsi:type="dcterms:W3CDTF">2017-01-05T09:06:31Z</dcterms:created>
  <dcterms:modified xsi:type="dcterms:W3CDTF">2023-01-25T07:00:42Z</dcterms:modified>
</cp:coreProperties>
</file>