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71" r:id="rId3"/>
    <p:sldId id="268" r:id="rId4"/>
    <p:sldId id="269" r:id="rId5"/>
    <p:sldId id="270" r:id="rId6"/>
    <p:sldId id="272" r:id="rId7"/>
    <p:sldId id="27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2021/2022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Szőnyi Lídia</a:t>
            </a:r>
          </a:p>
          <a:p>
            <a:pPr algn="l"/>
            <a:r>
              <a:rPr lang="hu-HU" sz="2200" dirty="0" smtClean="0"/>
              <a:t>Munkaközösség e-mail címe: szonyi.lidia@gmail.com</a:t>
            </a:r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2021.09.15</a:t>
            </a:r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507165" y="364335"/>
            <a:ext cx="5586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Óvoda-, iskolapszichológus koordinátori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 smtClean="0"/>
              <a:t>Nincs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- Segítő csomag </a:t>
            </a:r>
            <a:r>
              <a:rPr lang="hu-HU" dirty="0" smtClean="0"/>
              <a:t>összeállítása </a:t>
            </a:r>
            <a:r>
              <a:rPr lang="hu-HU" dirty="0" smtClean="0"/>
              <a:t>krízissel és </a:t>
            </a:r>
            <a:r>
              <a:rPr lang="hu-HU" dirty="0" smtClean="0"/>
              <a:t>gyász témakörben, </a:t>
            </a:r>
            <a:r>
              <a:rPr lang="hu-HU" dirty="0" smtClean="0"/>
              <a:t>illetve összefoglaló anyag készítése az iskolapszichológusok, pedagógusok számára</a:t>
            </a:r>
          </a:p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dirty="0" err="1" smtClean="0"/>
              <a:t>Resztoratív</a:t>
            </a:r>
            <a:r>
              <a:rPr lang="hu-HU" dirty="0" smtClean="0"/>
              <a:t> módszertani képzés: oktatási intézmények felé szolgáltatásként?</a:t>
            </a:r>
          </a:p>
          <a:p>
            <a:pPr marL="0" indent="0">
              <a:buNone/>
            </a:pPr>
            <a:r>
              <a:rPr lang="hu-HU" dirty="0" smtClean="0"/>
              <a:t>- Elindult </a:t>
            </a:r>
            <a:r>
              <a:rPr lang="hu-HU" dirty="0" smtClean="0"/>
              <a:t>havonta egy </a:t>
            </a:r>
            <a:r>
              <a:rPr lang="hu-HU" dirty="0"/>
              <a:t>rendszeres koordinátori </a:t>
            </a:r>
            <a:r>
              <a:rPr lang="hu-HU" dirty="0" smtClean="0"/>
              <a:t>esetmegbeszélő csoport, </a:t>
            </a:r>
            <a:r>
              <a:rPr lang="hu-HU" dirty="0"/>
              <a:t>eddig 2 sikeres</a:t>
            </a:r>
          </a:p>
          <a:p>
            <a:pPr marL="0" indent="0">
              <a:buNone/>
            </a:pPr>
            <a:r>
              <a:rPr lang="hu-HU" dirty="0"/>
              <a:t>alkalmat tartottuk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/>
          <a:lstStyle/>
          <a:p>
            <a:r>
              <a:rPr lang="hu-HU" dirty="0" smtClean="0"/>
              <a:t>2021.11.18 11:45-14:00</a:t>
            </a:r>
            <a:endParaRPr lang="hu-HU" dirty="0"/>
          </a:p>
          <a:p>
            <a:r>
              <a:rPr lang="hu-HU" dirty="0"/>
              <a:t>2021.01.06 11:45-14:00</a:t>
            </a:r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- Elfogadás és </a:t>
            </a:r>
            <a:r>
              <a:rPr lang="hu-HU" dirty="0" err="1" smtClean="0"/>
              <a:t>elköteleződés</a:t>
            </a:r>
            <a:r>
              <a:rPr lang="hu-HU" dirty="0" smtClean="0"/>
              <a:t> terápia előadás- Dr. Márky Ádám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- Az iskolapszichológusok támogatásának formái, közös csoportok vezetésének</a:t>
            </a:r>
          </a:p>
          <a:p>
            <a:pPr marL="0" indent="0">
              <a:buNone/>
            </a:pPr>
            <a:r>
              <a:rPr lang="hu-HU" dirty="0"/>
              <a:t>tapasztalatai (pedagógus, diák), pedagógustréningek vezetése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2021/2022 első félévében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pPr>
              <a:spcAft>
                <a:spcPts val="1000"/>
              </a:spcAft>
            </a:pPr>
            <a:r>
              <a:rPr lang="hu-HU" dirty="0"/>
              <a:t>Az új tagok integrálása, szakmai segítségnyújtás az iskolapszichológus koordinátoroknak a </a:t>
            </a:r>
            <a:r>
              <a:rPr lang="hu-HU" dirty="0" smtClean="0"/>
              <a:t>munkájukhoz- HAVI ESETMEGBESZÉLŐ csoportok folytatása</a:t>
            </a:r>
          </a:p>
          <a:p>
            <a:pPr>
              <a:spcAft>
                <a:spcPts val="1000"/>
              </a:spcAft>
            </a:pPr>
            <a:r>
              <a:rPr lang="hu-HU" dirty="0" smtClean="0"/>
              <a:t>Kiégés prevenció, megküzdés fejlesztése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koordinátor lehetőségei </a:t>
            </a:r>
            <a:r>
              <a:rPr lang="hu-HU" dirty="0" smtClean="0"/>
              <a:t>a </a:t>
            </a:r>
            <a:r>
              <a:rPr lang="hu-HU" dirty="0" err="1"/>
              <a:t>bullying</a:t>
            </a:r>
            <a:r>
              <a:rPr lang="hu-HU" dirty="0"/>
              <a:t> prevencióban – szakmai </a:t>
            </a:r>
            <a:r>
              <a:rPr lang="hu-HU" dirty="0" smtClean="0"/>
              <a:t>előadások szervezése</a:t>
            </a:r>
          </a:p>
          <a:p>
            <a:r>
              <a:rPr lang="hu-HU" dirty="0" smtClean="0"/>
              <a:t>Az iskolapszichológusokkal és az iskolai/óvodai pedagógusokkal való együttműködések lehetőségeinek megtalálása 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 smtClean="0"/>
              <a:t>6.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202426"/>
            <a:ext cx="11759380" cy="4444179"/>
          </a:xfrm>
        </p:spPr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Társszakmákkal való együttműködés?</a:t>
            </a:r>
          </a:p>
          <a:p>
            <a:pPr>
              <a:buFontTx/>
              <a:buChar char="-"/>
            </a:pPr>
            <a:r>
              <a:rPr lang="hu-HU" dirty="0" smtClean="0"/>
              <a:t>Az iskolapszichológusok, illetve az intézmények hatékony </a:t>
            </a:r>
            <a:r>
              <a:rPr lang="hu-HU" dirty="0" smtClean="0"/>
              <a:t>támogatása 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 smtClean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7200" dirty="0" smtClean="0"/>
              <a:t>1.</a:t>
            </a:r>
          </a:p>
          <a:p>
            <a:pPr marL="0" indent="0">
              <a:buNone/>
            </a:pPr>
            <a:r>
              <a:rPr lang="hu-HU" sz="7200" dirty="0" smtClean="0"/>
              <a:t>Nehézség: Alacsony óraszám a szakfeladaton</a:t>
            </a:r>
          </a:p>
          <a:p>
            <a:pPr marL="0" indent="0">
              <a:buNone/>
            </a:pPr>
            <a:r>
              <a:rPr lang="hu-HU" sz="7200" dirty="0" smtClean="0"/>
              <a:t>Megoldási javaslat: Több </a:t>
            </a:r>
            <a:r>
              <a:rPr lang="hu-HU" sz="7200" dirty="0" smtClean="0"/>
              <a:t>kontaktóra?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2.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Nehézség</a:t>
            </a:r>
            <a:r>
              <a:rPr lang="hu-HU" sz="7200" dirty="0" smtClean="0"/>
              <a:t>: Iskola- és óvodapszichológusok hiánya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?</a:t>
            </a:r>
          </a:p>
          <a:p>
            <a:pPr marL="0" indent="0">
              <a:buNone/>
            </a:pPr>
            <a:r>
              <a:rPr lang="hu-HU" sz="7200" dirty="0" smtClean="0"/>
              <a:t>3.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Nehézség</a:t>
            </a:r>
            <a:r>
              <a:rPr lang="hu-HU" sz="7200" dirty="0" smtClean="0"/>
              <a:t>: </a:t>
            </a:r>
            <a:r>
              <a:rPr lang="hu-HU" sz="7200" dirty="0" smtClean="0"/>
              <a:t>Kiégés, motiváció fenntartása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Elfogadás és </a:t>
            </a:r>
            <a:r>
              <a:rPr lang="hu-HU" sz="7200" dirty="0" err="1" smtClean="0"/>
              <a:t>elköteleződés</a:t>
            </a:r>
            <a:r>
              <a:rPr lang="hu-HU" sz="7200" dirty="0" smtClean="0"/>
              <a:t> </a:t>
            </a:r>
            <a:r>
              <a:rPr lang="hu-HU" sz="7200" dirty="0" smtClean="0"/>
              <a:t>terápiás szemléletmód </a:t>
            </a:r>
            <a:r>
              <a:rPr lang="hu-HU" sz="7200" dirty="0" smtClean="0"/>
              <a:t>– tudatos jelenlét </a:t>
            </a:r>
            <a:r>
              <a:rPr lang="hu-HU" sz="7200" dirty="0" smtClean="0"/>
              <a:t> és értékalapú döntések gyakorlása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4.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Nehézség:</a:t>
            </a:r>
          </a:p>
          <a:p>
            <a:pPr marL="0" indent="0">
              <a:buNone/>
            </a:pPr>
            <a:r>
              <a:rPr lang="hu-HU" sz="7200" dirty="0"/>
              <a:t>Megoldási javaslat:</a:t>
            </a:r>
          </a:p>
          <a:p>
            <a:pPr marL="0" indent="0">
              <a:buNone/>
            </a:pPr>
            <a:endParaRPr lang="hu-HU" sz="64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895</TotalTime>
  <Words>273</Words>
  <Application>Microsoft Office PowerPoint</Application>
  <PresentationFormat>Szélesvásznú</PresentationFormat>
  <Paragraphs>53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L&amp;G</cp:lastModifiedBy>
  <cp:revision>49</cp:revision>
  <dcterms:created xsi:type="dcterms:W3CDTF">2017-01-05T09:06:31Z</dcterms:created>
  <dcterms:modified xsi:type="dcterms:W3CDTF">2021-09-17T10:19:53Z</dcterms:modified>
</cp:coreProperties>
</file>