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prstClr val="white"/>
                </a:solidFill>
              </a:rPr>
              <a:t>Szakértői tevékenység munkaközösség</a:t>
            </a:r>
            <a:endParaRPr lang="hu-HU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6432102" cy="1607481"/>
          </a:xfrm>
        </p:spPr>
        <p:txBody>
          <a:bodyPr>
            <a:normAutofit fontScale="92500"/>
          </a:bodyPr>
          <a:lstStyle/>
          <a:p>
            <a:r>
              <a:rPr lang="hu-HU" sz="2200" dirty="0" smtClean="0"/>
              <a:t>Cegléd, 2023. január 26.</a:t>
            </a:r>
          </a:p>
          <a:p>
            <a:pPr algn="l"/>
            <a:r>
              <a:rPr lang="hu-HU" sz="2200" dirty="0"/>
              <a:t>Munkaközösség-vezető neve: Juhászné Darvas Gyöngyi</a:t>
            </a:r>
          </a:p>
          <a:p>
            <a:pPr algn="l"/>
            <a:r>
              <a:rPr lang="hu-HU" sz="2200" dirty="0"/>
              <a:t>Munkaközösség e-mail címe: pmpsz.szakertoi.munkakozosseg@gmail.com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002972"/>
            <a:ext cx="5121626" cy="46134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prstClr val="white"/>
                </a:solidFill>
              </a:rPr>
              <a:t>Kapcsolattartás </a:t>
            </a:r>
            <a:r>
              <a:rPr lang="hu-HU" sz="2800" dirty="0">
                <a:solidFill>
                  <a:prstClr val="white"/>
                </a:solidFill>
              </a:rPr>
              <a:t>lehetőségei, kritikus pontjai az nevelési-oktatási intézményekkel, szülőkkel</a:t>
            </a:r>
            <a:r>
              <a:rPr lang="hu-HU" sz="2800" baseline="300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800" baseline="30000" dirty="0" smtClean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hu-HU" sz="2800" baseline="300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hu-HU" sz="2800" baseline="300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endParaRPr lang="hu-HU" sz="28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hu-HU" sz="2800" dirty="0" smtClean="0">
                <a:solidFill>
                  <a:prstClr val="white"/>
                </a:solidFill>
              </a:rPr>
              <a:t>Kollégák </a:t>
            </a:r>
            <a:r>
              <a:rPr lang="hu-HU" sz="2800" dirty="0">
                <a:solidFill>
                  <a:prstClr val="white"/>
                </a:solidFill>
              </a:rPr>
              <a:t>pszichés megküzdésének támogatása –meghívott előadó</a:t>
            </a:r>
            <a:r>
              <a:rPr lang="hu-HU" sz="2800" baseline="30000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baseline="30000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solidFill>
                  <a:prstClr val="white"/>
                </a:solidFill>
              </a:rPr>
              <a:t>által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25143" y="2002972"/>
            <a:ext cx="6696562" cy="444137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hu-HU" dirty="0" smtClean="0"/>
              <a:t>Megvalósult: Jógyakorlatok megosztása, és </a:t>
            </a:r>
            <a:r>
              <a:rPr lang="hu-HU" dirty="0"/>
              <a:t>több nehézség is </a:t>
            </a:r>
            <a:r>
              <a:rPr lang="hu-HU" dirty="0" smtClean="0"/>
              <a:t>megfogalmazódott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hu-HU" sz="1500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hu-HU" sz="1500" dirty="0" smtClean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hu-HU" sz="1500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hu-HU" sz="1500" dirty="0" smtClean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hu-HU" sz="1500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hu-HU" dirty="0" smtClean="0"/>
              <a:t>Téma változás történt: A </a:t>
            </a:r>
            <a:r>
              <a:rPr lang="hu-HU" dirty="0"/>
              <a:t>szakértői felülvizsgálatok és a felnőtt vizsgálatokkal kapcsolatban felmerülő kérdések, az eljárásrend áttekintése– </a:t>
            </a:r>
            <a:r>
              <a:rPr lang="hu-HU" dirty="0" err="1"/>
              <a:t>Dr</a:t>
            </a:r>
            <a:r>
              <a:rPr lang="hu-HU" dirty="0"/>
              <a:t> Kiss László levele </a:t>
            </a:r>
            <a:r>
              <a:rPr lang="hu-HU" dirty="0" smtClean="0"/>
              <a:t>alapján – a protokoll részletes áttekintése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2022 szeptember 1-2023 január 15-e között a munkánkat érintő jogszabályi változásról nem tudok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dirty="0"/>
              <a:t>Az egyedi, vagy kevésbé tipikus, újabban gyakoribbá váló vizsgálati helyzetekben felmerülő kérdések </a:t>
            </a:r>
            <a:endParaRPr lang="hu-HU" dirty="0" smtClean="0"/>
          </a:p>
          <a:p>
            <a:pPr marL="0" indent="0" algn="just">
              <a:buNone/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dirty="0" smtClean="0"/>
              <a:t>A </a:t>
            </a:r>
            <a:r>
              <a:rPr lang="hu-HU" dirty="0"/>
              <a:t>BTMN vizsgálatok keretében használt egyéb, kiegészítő vizsgálatok - jó gyakorlatok megosztása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dirty="0" smtClean="0">
                <a:solidFill>
                  <a:prstClr val="white"/>
                </a:solidFill>
              </a:rPr>
              <a:t>1. Teszteljárások </a:t>
            </a:r>
            <a:r>
              <a:rPr lang="hu-HU" dirty="0">
                <a:solidFill>
                  <a:prstClr val="white"/>
                </a:solidFill>
              </a:rPr>
              <a:t>– igény esetén újabb belső tudásmegosztás szervezése, használt eljárások bővítése</a:t>
            </a:r>
          </a:p>
          <a:p>
            <a:pPr marL="0" lvl="0" indent="0">
              <a:buNone/>
            </a:pPr>
            <a:endParaRPr lang="hu-HU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hu-HU" dirty="0">
                <a:solidFill>
                  <a:prstClr val="white"/>
                </a:solidFill>
              </a:rPr>
              <a:t>2. Továbbra is központi feladat a szakfeladaton a vizsgálatok ütemezése</a:t>
            </a:r>
          </a:p>
          <a:p>
            <a:pPr marL="0" lvl="0" indent="0">
              <a:buNone/>
            </a:pPr>
            <a:endParaRPr lang="hu-HU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hu-HU" dirty="0">
                <a:solidFill>
                  <a:prstClr val="white"/>
                </a:solidFill>
              </a:rPr>
              <a:t>3. Mit tehetünk magunkért, a kollégák pszichés jóllétéért?</a:t>
            </a:r>
          </a:p>
          <a:p>
            <a:pPr marL="0" lvl="0" indent="0">
              <a:buNone/>
            </a:pPr>
            <a:endParaRPr lang="hu-HU" dirty="0">
              <a:solidFill>
                <a:prstClr val="white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hu-HU" sz="1800" dirty="0">
              <a:solidFill>
                <a:prstClr val="white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hu-HU" sz="2000" dirty="0" smtClean="0">
                <a:solidFill>
                  <a:srgbClr val="FFFF66"/>
                </a:solidFill>
              </a:rPr>
              <a:t>Folyamatos </a:t>
            </a:r>
            <a:r>
              <a:rPr lang="hu-HU" sz="2000" dirty="0">
                <a:solidFill>
                  <a:srgbClr val="FFFF66"/>
                </a:solidFill>
              </a:rPr>
              <a:t>túlterheltség, határidők és vizsgálatra fordítható idő szorításában</a:t>
            </a:r>
          </a:p>
          <a:p>
            <a:pPr marL="0" lvl="0" indent="0">
              <a:lnSpc>
                <a:spcPct val="120000"/>
              </a:lnSpc>
              <a:buNone/>
            </a:pPr>
            <a:endParaRPr lang="hu-HU" sz="2000" dirty="0">
              <a:solidFill>
                <a:srgbClr val="FFFF00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>
                <a:solidFill>
                  <a:srgbClr val="FFFF00"/>
                </a:solidFill>
              </a:rPr>
              <a:t>vizsgált korosztály kiszélesedett (0-3 év; felnőttek), kevés a hozzáértő kolléga, kevés a teszt</a:t>
            </a:r>
          </a:p>
          <a:p>
            <a:pPr lvl="0">
              <a:lnSpc>
                <a:spcPct val="120000"/>
              </a:lnSpc>
            </a:pPr>
            <a:endParaRPr lang="hu-HU" sz="6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hu-HU" sz="600" dirty="0">
                <a:solidFill>
                  <a:prstClr val="white"/>
                </a:solidFill>
              </a:rPr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i="1" dirty="0" smtClean="0">
                <a:solidFill>
                  <a:srgbClr val="FFC000"/>
                </a:solidFill>
              </a:rPr>
              <a:t>Köszönöm a figyelmet!</a:t>
            </a:r>
            <a:endParaRPr lang="hu-HU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179</TotalTime>
  <Words>235</Words>
  <Application>Microsoft Office PowerPoint</Application>
  <PresentationFormat>Szélesvásznú</PresentationFormat>
  <Paragraphs>40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37</cp:revision>
  <dcterms:created xsi:type="dcterms:W3CDTF">2017-01-05T09:06:31Z</dcterms:created>
  <dcterms:modified xsi:type="dcterms:W3CDTF">2023-01-23T07:01:07Z</dcterms:modified>
</cp:coreProperties>
</file>