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b="1" dirty="0" smtClean="0"/>
              <a:t>Budapest, 2019. június 13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1052 Budapest, Városház utca </a:t>
            </a:r>
            <a:r>
              <a:rPr lang="hu-HU" sz="2400" dirty="0" smtClean="0"/>
              <a:t>7.</a:t>
            </a:r>
          </a:p>
          <a:p>
            <a:r>
              <a:rPr lang="hu-HU" sz="2400" dirty="0" smtClean="0"/>
              <a:t>Munkaközösség-vezető: </a:t>
            </a:r>
            <a:r>
              <a:rPr lang="hu-HU" sz="2000" b="1" dirty="0" smtClean="0">
                <a:solidFill>
                  <a:prstClr val="black"/>
                </a:solidFill>
                <a:latin typeface="Trebuchet MS"/>
              </a:rPr>
              <a:t>Pistai-Király Erika </a:t>
            </a:r>
            <a:endParaRPr lang="hu-HU" sz="2400" dirty="0"/>
          </a:p>
          <a:p>
            <a:r>
              <a:rPr lang="hu-HU" sz="2400" dirty="0" smtClean="0"/>
              <a:t>E-mail:</a:t>
            </a:r>
            <a:r>
              <a:rPr lang="hu-HU" sz="2000" b="1" dirty="0" err="1" smtClean="0">
                <a:solidFill>
                  <a:prstClr val="black"/>
                </a:solidFill>
                <a:latin typeface="Trebuchet MS"/>
              </a:rPr>
              <a:t>pmpsz.konduktiv.munkakozosseg</a:t>
            </a:r>
            <a:r>
              <a:rPr lang="hu-HU" sz="2000" b="1" dirty="0" smtClean="0">
                <a:solidFill>
                  <a:prstClr val="black"/>
                </a:solidFill>
                <a:latin typeface="Trebuchet MS"/>
              </a:rPr>
              <a:t>@</a:t>
            </a:r>
            <a:r>
              <a:rPr lang="hu-HU" sz="2000" b="1" dirty="0" err="1" smtClean="0">
                <a:solidFill>
                  <a:prstClr val="black"/>
                </a:solidFill>
                <a:latin typeface="Trebuchet MS"/>
              </a:rPr>
              <a:t>gmail.com</a:t>
            </a:r>
            <a:endParaRPr lang="hu-HU" sz="2000" b="1" dirty="0">
              <a:solidFill>
                <a:prstClr val="black"/>
              </a:solidFill>
              <a:latin typeface="Trebuchet MS"/>
            </a:endParaRPr>
          </a:p>
          <a:p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194733" y="402756"/>
            <a:ext cx="1199726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prstClr val="black"/>
                </a:solidFill>
                <a:latin typeface="Trebuchet MS"/>
              </a:rPr>
              <a:t>KONDUKTÍV </a:t>
            </a:r>
            <a:r>
              <a:rPr lang="hu-HU" sz="4000" b="1" dirty="0">
                <a:solidFill>
                  <a:prstClr val="black"/>
                </a:solidFill>
                <a:latin typeface="Trebuchet MS"/>
              </a:rPr>
              <a:t>PEDAGÓGIAI ELLÁTÁS </a:t>
            </a:r>
            <a:r>
              <a:rPr lang="hu-HU" sz="3600" b="1" dirty="0" smtClean="0"/>
              <a:t>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2018/2019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dirty="0" smtClean="0"/>
              <a:t>A konduktorok erősségeinek meghatározása</a:t>
            </a:r>
          </a:p>
          <a:p>
            <a:r>
              <a:rPr lang="hu-HU" sz="2400" dirty="0" smtClean="0"/>
              <a:t>A szakmai ismeretek bővítése: különféle terápiák és    különleges kórképek tekintetében</a:t>
            </a:r>
          </a:p>
          <a:p>
            <a:r>
              <a:rPr lang="hu-HU" sz="2400" dirty="0" smtClean="0"/>
              <a:t>Szakmai kapcsolatok kialakítása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2018/2019 tanévben:</a:t>
            </a:r>
          </a:p>
          <a:p>
            <a:endParaRPr lang="hu-HU" sz="2400" b="1" dirty="0" smtClean="0"/>
          </a:p>
          <a:p>
            <a:r>
              <a:rPr lang="hu-HU" sz="2400" dirty="0" smtClean="0"/>
              <a:t>Megrendeztük a  Pedagógiai Szakszolgálatokban dolgozó konduktorok I. országos </a:t>
            </a:r>
            <a:r>
              <a:rPr lang="hu-HU" sz="2400" dirty="0" err="1" smtClean="0"/>
              <a:t>k</a:t>
            </a:r>
            <a:r>
              <a:rPr lang="hu-HU" sz="2400" dirty="0" err="1" smtClean="0"/>
              <a:t>onfere</a:t>
            </a:r>
            <a:r>
              <a:rPr lang="hu-HU" sz="2400" dirty="0" err="1" smtClean="0"/>
              <a:t>renciáját</a:t>
            </a:r>
            <a:r>
              <a:rPr lang="hu-HU" sz="2400" dirty="0" smtClean="0"/>
              <a:t>.</a:t>
            </a:r>
            <a:endParaRPr lang="hu-HU" sz="2400" dirty="0"/>
          </a:p>
          <a:p>
            <a:r>
              <a:rPr lang="hu-HU" sz="2400" dirty="0" smtClean="0"/>
              <a:t>Bővítettük a s</a:t>
            </a:r>
            <a:r>
              <a:rPr lang="hu-HU" sz="2400" dirty="0" smtClean="0"/>
              <a:t>zakmai ismereteinket és új kapcsolatokat alakítottunk ki.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2019. június 7-ig,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dirty="0"/>
              <a:t>A konduktív nevelés területén nem voltak.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Hogyan kivitelezhető a hatékony munka a konduktív speciális eszközök hiányában?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Újabb szakmai ismeretek elérésének lehetőségei </a:t>
            </a:r>
          </a:p>
          <a:p>
            <a:pPr marL="0" indent="0">
              <a:buNone/>
            </a:pPr>
            <a:r>
              <a:rPr lang="hu-HU" sz="2400" dirty="0" smtClean="0"/>
              <a:t>      ( Hospitálás belső tagintézményi, és külsős helyszínen )</a:t>
            </a: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Hiányoznak a konduktív speciális eszközök </a:t>
            </a:r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</TotalTime>
  <Words>158</Words>
  <Application>Microsoft Office PowerPoint</Application>
  <PresentationFormat>Szélesvásznú</PresentationFormat>
  <Paragraphs>39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Trebuchet MS</vt:lpstr>
      <vt:lpstr>Wingdings 3</vt:lpstr>
      <vt:lpstr>Szálak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Erika Pistai-Király</cp:lastModifiedBy>
  <cp:revision>40</cp:revision>
  <dcterms:created xsi:type="dcterms:W3CDTF">2017-01-05T09:06:31Z</dcterms:created>
  <dcterms:modified xsi:type="dcterms:W3CDTF">2019-06-06T09:41:35Z</dcterms:modified>
</cp:coreProperties>
</file>