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>
        <p:scale>
          <a:sx n="69" d="100"/>
          <a:sy n="69" d="100"/>
        </p:scale>
        <p:origin x="78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2021. 09. 09.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/>
              <a:t>2021/2022 tanév I. félévére vonatkozó munkaközösségi munkaterv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sz="2200" dirty="0"/>
              <a:t>Munkaközösség-vezető neve: </a:t>
            </a:r>
            <a:r>
              <a:rPr lang="hu-HU" sz="2200" dirty="0" err="1"/>
              <a:t>Gráczki</a:t>
            </a:r>
            <a:r>
              <a:rPr lang="hu-HU" sz="2200" dirty="0"/>
              <a:t> Andrea</a:t>
            </a:r>
          </a:p>
          <a:p>
            <a:pPr algn="l"/>
            <a:r>
              <a:rPr lang="hu-HU" sz="2200" dirty="0"/>
              <a:t>Munkaközösség e-mail címe: pmpsz.inyr.munkakozosseg@gmail.com</a:t>
            </a:r>
          </a:p>
          <a:p>
            <a:pPr algn="l"/>
            <a:endParaRPr lang="hu-HU" sz="2200" dirty="0"/>
          </a:p>
          <a:p>
            <a:pPr algn="ctr"/>
            <a:r>
              <a:rPr lang="hu-HU" sz="2200" dirty="0"/>
              <a:t>2021. 09. 23.</a:t>
            </a:r>
          </a:p>
          <a:p>
            <a:endParaRPr lang="hu-HU" sz="3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507165" y="364335"/>
            <a:ext cx="5586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INYR 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1. A munkaközösség szakmai területén bevezetett jogszabályi változások 2021. augusztus 31-ig </a:t>
            </a:r>
            <a:r>
              <a:rPr lang="hu-HU" sz="1900" dirty="0"/>
              <a:t>(</a:t>
            </a:r>
            <a:r>
              <a:rPr lang="hu-HU" sz="1900" i="1" dirty="0"/>
              <a:t>amennyiben vannak</a:t>
            </a:r>
            <a:r>
              <a:rPr lang="hu-HU" sz="1900" dirty="0"/>
              <a:t>)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/>
              <a:t>Nem történt változás</a:t>
            </a:r>
          </a:p>
        </p:txBody>
      </p:sp>
    </p:spTree>
    <p:extLst>
      <p:ext uri="{BB962C8B-B14F-4D97-AF65-F5344CB8AC3E}">
        <p14:creationId xmlns:p14="http://schemas.microsoft.com/office/powerpoint/2010/main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2.Előző tanév eredményei, jó gyakorlatok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sz="2400" b="1" dirty="0"/>
              <a:t> </a:t>
            </a:r>
            <a:r>
              <a:rPr lang="hu-HU" sz="2400" dirty="0"/>
              <a:t>INYR és a PMPSZ INYR belső szabályzatának harmonizálása folyamatos.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A rögzítési folyamat áttekintése, </a:t>
            </a:r>
            <a:r>
              <a:rPr lang="hu-HU" sz="2400" dirty="0" err="1"/>
              <a:t>szakfeladatonkénti</a:t>
            </a:r>
            <a:r>
              <a:rPr lang="hu-HU" sz="2400" dirty="0"/>
              <a:t> pontosítása megtörtént.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A tagintézményekkel való személyes egyeztetés folyamata elindult, igény szerint kitérve a helyi nehézségekre.</a:t>
            </a:r>
          </a:p>
          <a:p>
            <a:endParaRPr lang="hu-HU" dirty="0"/>
          </a:p>
          <a:p>
            <a:r>
              <a:rPr lang="hu-HU" sz="2400" dirty="0"/>
              <a:t>A statisztikai adatok és az INYR-</a:t>
            </a:r>
            <a:r>
              <a:rPr lang="hu-HU" sz="2400" dirty="0" err="1"/>
              <a:t>ből</a:t>
            </a:r>
            <a:r>
              <a:rPr lang="hu-HU" sz="2400" dirty="0"/>
              <a:t> kinyerhető adatok folyamatos egyeztetése.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3. Munkaközösségi értekezletek tervezett időpontjai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/>
          <a:lstStyle/>
          <a:p>
            <a:r>
              <a:rPr lang="hu-HU" dirty="0"/>
              <a:t>2021. szeptember 30.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2021. november 11.</a:t>
            </a:r>
          </a:p>
          <a:p>
            <a:endParaRPr lang="hu-HU" dirty="0"/>
          </a:p>
          <a:p>
            <a:r>
              <a:rPr lang="hu-HU" dirty="0"/>
              <a:t>2022. február 17.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2022. március 19.</a:t>
            </a:r>
          </a:p>
        </p:txBody>
      </p:sp>
    </p:spTree>
    <p:extLst>
      <p:ext uri="{BB962C8B-B14F-4D97-AF65-F5344CB8AC3E}">
        <p14:creationId xmlns:p14="http://schemas.microsoft.com/office/powerpoint/2010/main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tanév végi statisztika és az INYR-</a:t>
            </a:r>
            <a:r>
              <a:rPr lang="hu-H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ből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kinyerhető adatok kapcsolata, az adatlehívás pontosítása, helyes adatértelmezés, a felmerülő nehézségek, tipikus hibák átbeszélése.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KIR-INYR, SZIR-INYR kapcsolat nehézségei.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 augusztus végi munkanaplók lehívásával kapcsolatos tapasztatok megbeszélése, a tárolás mikéntje. </a:t>
            </a:r>
          </a:p>
          <a:p>
            <a:r>
              <a:rPr lang="hu-H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új</a:t>
            </a: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kollégák hatékony megsegítése a rendszer használatában.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tagintézményeken belüli INYR adminisztráció ellenőrzési folyamatának, helyi sajátosságainak megbeszélése. </a:t>
            </a:r>
          </a:p>
          <a:p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logopédiai szűrővizsgálatokkal kapcsolatos adminisztráció menete, „jó gyakorlatok” egymás közötti megosztása.</a:t>
            </a:r>
            <a:endParaRPr lang="hu-HU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Szakfeladatonként az ellátások nyitása, vezetése, zárása: lényeges adatok bevitele, értékelések szükségessége. </a:t>
            </a:r>
          </a:p>
          <a:p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mellékletek feltöltésének problémája, feladatának helyi megoldásai, praktikumai.</a:t>
            </a:r>
          </a:p>
          <a:p>
            <a:r>
              <a:rPr lang="hu-H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megbízási szerződéssel dolgozó kollégák jogosultságának határideje.</a:t>
            </a:r>
          </a:p>
          <a:p>
            <a:pPr marL="0" indent="0">
              <a:buNone/>
            </a:pPr>
            <a:endParaRPr lang="hu-H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5. A munkaközösség legfontosabb célkitűzései a 2021/2022 első félévében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/>
              <a:t>A tagintézmények egy szintre hozása INYR vezetés </a:t>
            </a:r>
            <a:r>
              <a:rPr lang="hu-HU" dirty="0" err="1"/>
              <a:t>szempotjából</a:t>
            </a:r>
            <a:endParaRPr lang="hu-HU" dirty="0"/>
          </a:p>
          <a:p>
            <a:endParaRPr lang="hu-HU" dirty="0"/>
          </a:p>
          <a:p>
            <a:r>
              <a:rPr lang="hu-HU" dirty="0"/>
              <a:t>Az első félév statisztikája közelítsen a rendszer adataihoz</a:t>
            </a:r>
          </a:p>
          <a:p>
            <a:endParaRPr lang="hu-HU" dirty="0"/>
          </a:p>
          <a:p>
            <a:r>
              <a:rPr lang="hu-HU" dirty="0"/>
              <a:t>A rendszer használatában segítségre szoruló Kollégák „önállóvá válása”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/>
              <a:t>6. A munkaközösség legfontosabb szakmai kérdései</a:t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047682"/>
            <a:ext cx="11759380" cy="4444179"/>
          </a:xfrm>
        </p:spPr>
        <p:txBody>
          <a:bodyPr/>
          <a:lstStyle/>
          <a:p>
            <a:endParaRPr lang="hu-HU" sz="2400" dirty="0"/>
          </a:p>
          <a:p>
            <a:endParaRPr lang="hu-HU" dirty="0"/>
          </a:p>
          <a:p>
            <a:endParaRPr lang="hu-HU" sz="2400" dirty="0"/>
          </a:p>
          <a:p>
            <a:r>
              <a:rPr lang="hu-HU" sz="2400" dirty="0"/>
              <a:t>A munkaközösség szakmai területén bevezetett jogszabályi változások </a:t>
            </a:r>
            <a:r>
              <a:rPr lang="hu-HU" dirty="0"/>
              <a:t>folyamatos figyelemmel kísérése</a:t>
            </a:r>
          </a:p>
        </p:txBody>
      </p:sp>
    </p:spTree>
    <p:extLst>
      <p:ext uri="{BB962C8B-B14F-4D97-AF65-F5344CB8AC3E}">
        <p14:creationId xmlns:p14="http://schemas.microsoft.com/office/powerpoint/2010/main" val="6214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7600" dirty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7600" dirty="0"/>
              <a:t>megoldási javaslatok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sz="7200" b="1" dirty="0"/>
          </a:p>
          <a:p>
            <a:pPr marL="0" indent="0">
              <a:buNone/>
            </a:pPr>
            <a:r>
              <a:rPr lang="hu-HU" sz="5000" b="1" dirty="0"/>
              <a:t>1. Nehézség: </a:t>
            </a:r>
            <a:r>
              <a:rPr lang="hu-HU" sz="5000" dirty="0"/>
              <a:t>technikai háttér (eszközök, internet, szoba)</a:t>
            </a:r>
          </a:p>
          <a:p>
            <a:pPr marL="0" indent="0">
              <a:buNone/>
            </a:pPr>
            <a:r>
              <a:rPr lang="hu-HU" sz="5000" b="1" dirty="0"/>
              <a:t>Megoldási javaslat: </a:t>
            </a:r>
            <a:r>
              <a:rPr lang="hu-HU" sz="5000" dirty="0"/>
              <a:t>?</a:t>
            </a:r>
          </a:p>
          <a:p>
            <a:pPr marL="0" indent="0">
              <a:buNone/>
            </a:pPr>
            <a:endParaRPr lang="hu-HU" sz="5000" dirty="0"/>
          </a:p>
          <a:p>
            <a:pPr marL="0" indent="0">
              <a:buNone/>
            </a:pPr>
            <a:r>
              <a:rPr lang="hu-HU" sz="5000" b="1" dirty="0"/>
              <a:t>2. Nehézség: </a:t>
            </a:r>
            <a:r>
              <a:rPr lang="hu-HU" sz="5000" dirty="0"/>
              <a:t>IKT kompetencia</a:t>
            </a:r>
          </a:p>
          <a:p>
            <a:pPr marL="0" indent="0">
              <a:buNone/>
            </a:pPr>
            <a:r>
              <a:rPr lang="hu-HU" sz="5000" b="1" dirty="0"/>
              <a:t>Megoldási javaslat: </a:t>
            </a:r>
            <a:r>
              <a:rPr lang="hu-HU" sz="5000" dirty="0"/>
              <a:t>belső képzések szervezése (táblázat kezelés, adatok szűrése, rendezése, mentése </a:t>
            </a:r>
            <a:r>
              <a:rPr lang="hu-HU" sz="5000" dirty="0" err="1"/>
              <a:t>stb</a:t>
            </a:r>
            <a:r>
              <a:rPr lang="hu-HU" sz="5000" dirty="0"/>
              <a:t>)</a:t>
            </a:r>
          </a:p>
          <a:p>
            <a:pPr marL="0" indent="0">
              <a:buNone/>
            </a:pPr>
            <a:endParaRPr lang="hu-HU" sz="5000" dirty="0"/>
          </a:p>
          <a:p>
            <a:pPr marL="0" indent="0">
              <a:buNone/>
            </a:pPr>
            <a:r>
              <a:rPr lang="hu-HU" sz="5000" b="1" dirty="0"/>
              <a:t>3. Nehézség: </a:t>
            </a:r>
            <a:r>
              <a:rPr lang="hu-HU" sz="5000" dirty="0"/>
              <a:t>információáramlás</a:t>
            </a:r>
          </a:p>
          <a:p>
            <a:pPr marL="0" indent="0">
              <a:buNone/>
            </a:pPr>
            <a:r>
              <a:rPr lang="hu-HU" sz="5000" b="1" dirty="0"/>
              <a:t>Megoldási javaslat: </a:t>
            </a:r>
            <a:r>
              <a:rPr lang="hu-HU" sz="5000" dirty="0"/>
              <a:t>szorosabb együttműködés a többi munkaközösséggel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6938</TotalTime>
  <Words>383</Words>
  <Application>Microsoft Office PowerPoint</Application>
  <PresentationFormat>Szélesvásznú</PresentationFormat>
  <Paragraphs>63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Trebuchet MS</vt:lpstr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Nyirádi Réka</cp:lastModifiedBy>
  <cp:revision>43</cp:revision>
  <dcterms:created xsi:type="dcterms:W3CDTF">2017-01-05T09:06:31Z</dcterms:created>
  <dcterms:modified xsi:type="dcterms:W3CDTF">2021-09-14T04:01:17Z</dcterms:modified>
</cp:coreProperties>
</file>