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9"/>
  </p:notesMasterIdLst>
  <p:sldIdLst>
    <p:sldId id="256" r:id="rId2"/>
    <p:sldId id="269" r:id="rId3"/>
    <p:sldId id="271" r:id="rId4"/>
    <p:sldId id="268" r:id="rId5"/>
    <p:sldId id="272" r:id="rId6"/>
    <p:sldId id="27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>
        <p:scale>
          <a:sx n="78" d="100"/>
          <a:sy n="78" d="100"/>
        </p:scale>
        <p:origin x="-408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1920" y="2182397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2021/2022 tanévre vonatkozó </a:t>
            </a:r>
            <a:br>
              <a:rPr lang="hu-HU" sz="4300" dirty="0" smtClean="0"/>
            </a:br>
            <a:r>
              <a:rPr lang="hu-HU" sz="4300" dirty="0" smtClean="0"/>
              <a:t>év végi beszámoló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44813" y="4618639"/>
            <a:ext cx="7132254" cy="1792253"/>
          </a:xfrm>
        </p:spPr>
        <p:txBody>
          <a:bodyPr>
            <a:normAutofit lnSpcReduction="10000"/>
          </a:bodyPr>
          <a:lstStyle/>
          <a:p>
            <a:pPr algn="l"/>
            <a:r>
              <a:rPr lang="hu-HU" sz="2200" dirty="0" smtClean="0"/>
              <a:t>Munkaközösség-vezető neve: Molnárné Bognár Éva Munkaközösség e-mail címe: </a:t>
            </a:r>
            <a:r>
              <a:rPr lang="hu-HU" sz="2200" dirty="0" err="1" smtClean="0"/>
              <a:t>pmpsz.nevtan.munkakozosseg</a:t>
            </a:r>
            <a:r>
              <a:rPr lang="hu-HU" sz="2200" dirty="0" smtClean="0"/>
              <a:t>@</a:t>
            </a:r>
            <a:r>
              <a:rPr lang="hu-HU" sz="2200" dirty="0" err="1" smtClean="0"/>
              <a:t>gmail.com</a:t>
            </a:r>
            <a:endParaRPr lang="hu-HU" sz="3600" dirty="0"/>
          </a:p>
          <a:p>
            <a:pPr algn="l"/>
            <a:endParaRPr lang="hu-HU" sz="2200" dirty="0" smtClean="0"/>
          </a:p>
          <a:p>
            <a:pPr algn="ctr"/>
            <a:r>
              <a:rPr lang="hu-HU" sz="2200" dirty="0" smtClean="0"/>
              <a:t>2022. 06.09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428569" y="364335"/>
            <a:ext cx="729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Nevelési tanácsadás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793" y="753228"/>
            <a:ext cx="10078065" cy="1080938"/>
          </a:xfrm>
        </p:spPr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megvalósult időpontjai és témái a </a:t>
            </a:r>
            <a:r>
              <a:rPr lang="hu-HU" dirty="0" smtClean="0"/>
              <a:t>2021/202</a:t>
            </a:r>
            <a:r>
              <a:rPr lang="hu-HU" dirty="0"/>
              <a:t>2</a:t>
            </a:r>
            <a:r>
              <a:rPr lang="hu-HU" dirty="0" smtClean="0"/>
              <a:t> </a:t>
            </a:r>
            <a:r>
              <a:rPr lang="hu-HU" dirty="0" smtClean="0"/>
              <a:t>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1883" y="2104102"/>
            <a:ext cx="9134169" cy="4513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2021. október 15. ÚJRATERVEZÉS - avagy élet a </a:t>
            </a:r>
            <a:r>
              <a:rPr lang="hu-HU" dirty="0" err="1"/>
              <a:t>pandémia</a:t>
            </a:r>
            <a:r>
              <a:rPr lang="hu-HU" dirty="0"/>
              <a:t> után: kihívások és </a:t>
            </a:r>
            <a:r>
              <a:rPr lang="hu-HU" dirty="0" smtClean="0"/>
              <a:t>megoldások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2021.11.04 </a:t>
            </a:r>
            <a:r>
              <a:rPr lang="hu-HU" dirty="0" err="1" smtClean="0"/>
              <a:t>Covid</a:t>
            </a:r>
            <a:r>
              <a:rPr lang="hu-HU" dirty="0" smtClean="0"/>
              <a:t> előtt, </a:t>
            </a:r>
            <a:r>
              <a:rPr lang="hu-HU" dirty="0" err="1" smtClean="0"/>
              <a:t>covid</a:t>
            </a:r>
            <a:r>
              <a:rPr lang="hu-HU" dirty="0"/>
              <a:t> után </a:t>
            </a:r>
            <a:r>
              <a:rPr lang="hu-HU" dirty="0" smtClean="0"/>
              <a:t>Az elmúlt </a:t>
            </a:r>
            <a:r>
              <a:rPr lang="hu-HU" dirty="0"/>
              <a:t>egy </a:t>
            </a:r>
            <a:r>
              <a:rPr lang="hu-HU" dirty="0" smtClean="0"/>
              <a:t>év a </a:t>
            </a:r>
            <a:r>
              <a:rPr lang="hu-HU" dirty="0" err="1" smtClean="0"/>
              <a:t>covid</a:t>
            </a:r>
            <a:r>
              <a:rPr lang="hu-HU" dirty="0" smtClean="0"/>
              <a:t> tükrében</a:t>
            </a:r>
            <a:endParaRPr lang="hu-HU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hu-HU" dirty="0" smtClean="0"/>
              <a:t>2022.02.03. </a:t>
            </a:r>
            <a:r>
              <a:rPr lang="hu-HU" dirty="0"/>
              <a:t>Jó gyakorlatok bemutatása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2022.03.03. Határtartás </a:t>
            </a:r>
            <a:r>
              <a:rPr lang="hu-HU" dirty="0" smtClean="0"/>
              <a:t>és bevonódás fejlesztői munkában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3625" y="737420"/>
            <a:ext cx="10068233" cy="1091380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</a:t>
            </a:r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hu-HU" dirty="0" smtClean="0"/>
              <a:t>június 09-ig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118952"/>
            <a:ext cx="11720052" cy="4493342"/>
          </a:xfrm>
        </p:spPr>
        <p:txBody>
          <a:bodyPr/>
          <a:lstStyle/>
          <a:p>
            <a:r>
              <a:rPr lang="hu-HU" dirty="0"/>
              <a:t>Munkaközösségünk szakmai  területét érintő jogszabályi változás nem történt.</a:t>
            </a:r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473" y="820593"/>
            <a:ext cx="9871396" cy="929598"/>
          </a:xfrm>
        </p:spPr>
        <p:txBody>
          <a:bodyPr>
            <a:noAutofit/>
          </a:bodyPr>
          <a:lstStyle/>
          <a:p>
            <a:r>
              <a:rPr lang="hu-HU" dirty="0" smtClean="0"/>
              <a:t>3. </a:t>
            </a:r>
            <a:r>
              <a:rPr lang="hu-HU" dirty="0"/>
              <a:t>A munkaközösség legfontosabb célkitűzései </a:t>
            </a:r>
            <a:r>
              <a:rPr lang="hu-HU" dirty="0" smtClean="0"/>
              <a:t>és elért eredmények a </a:t>
            </a:r>
            <a:r>
              <a:rPr lang="hu-HU" dirty="0" smtClean="0"/>
              <a:t>202</a:t>
            </a:r>
            <a:r>
              <a:rPr lang="hu-HU" dirty="0" smtClean="0"/>
              <a:t>1</a:t>
            </a:r>
            <a:r>
              <a:rPr lang="hu-HU" dirty="0" smtClean="0"/>
              <a:t>/2022 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7746" y="2054942"/>
            <a:ext cx="3200401" cy="5801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                CÉLKITŰZÉSEK</a:t>
            </a: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6445896" y="1976284"/>
            <a:ext cx="3200401" cy="7374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dirty="0" smtClean="0"/>
              <a:t>                EREDMÉNYEK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357473" y="3079102"/>
            <a:ext cx="4516016" cy="230832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1. </a:t>
            </a:r>
            <a:r>
              <a:rPr lang="hu-HU" dirty="0"/>
              <a:t>Közösségben rejlő erő, mint szakmai és emberi kapcsolatok </a:t>
            </a:r>
            <a:r>
              <a:rPr lang="hu-HU" dirty="0" smtClean="0"/>
              <a:t>tárháza</a:t>
            </a:r>
          </a:p>
          <a:p>
            <a:endParaRPr lang="hu-HU" dirty="0" smtClean="0"/>
          </a:p>
          <a:p>
            <a:r>
              <a:rPr lang="hu-HU" dirty="0" smtClean="0"/>
              <a:t>2. Munkaközösség</a:t>
            </a:r>
            <a:r>
              <a:rPr lang="hu-HU" dirty="0"/>
              <a:t>, mint érdekvédelem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3.Más </a:t>
            </a:r>
            <a:r>
              <a:rPr lang="hu-HU" dirty="0"/>
              <a:t>megyék munkaközösségeivel szakmai kapcsolat kialakítása 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900056" y="3079102"/>
            <a:ext cx="4516016" cy="175432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1. Megvalósult szakmai beszélgetések, jó gyakorlatok bemutatása, megosztása által</a:t>
            </a:r>
          </a:p>
          <a:p>
            <a:r>
              <a:rPr lang="hu-HU" dirty="0" smtClean="0"/>
              <a:t>2. Közvetítő </a:t>
            </a:r>
            <a:r>
              <a:rPr lang="hu-HU" dirty="0" smtClean="0"/>
              <a:t>szerep, határozottabb </a:t>
            </a:r>
            <a:endParaRPr lang="hu-HU" dirty="0" smtClean="0"/>
          </a:p>
          <a:p>
            <a:r>
              <a:rPr lang="hu-HU" dirty="0" smtClean="0"/>
              <a:t>3. Bács-Kiskun Megyével – már felkért előadó, szakmai kapcsolat</a:t>
            </a:r>
          </a:p>
          <a:p>
            <a:r>
              <a:rPr lang="hu-HU" dirty="0" smtClean="0"/>
              <a:t>Folyamatban – Veszprém megye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658761"/>
            <a:ext cx="11720052" cy="1283560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</a:t>
            </a:r>
            <a:r>
              <a:rPr lang="hu-HU" sz="4000" dirty="0" smtClean="0"/>
              <a:t>munkaközösség szakmai munkájában felmerülő nehézségek/</a:t>
            </a:r>
            <a:r>
              <a:rPr lang="hu-HU" sz="4000" dirty="0" err="1" smtClean="0"/>
              <a:t>kérdések,és</a:t>
            </a:r>
            <a:r>
              <a:rPr lang="hu-HU" sz="4000" dirty="0" smtClean="0"/>
              <a:t> </a:t>
            </a:r>
            <a:r>
              <a:rPr lang="hu-HU" sz="4000" dirty="0"/>
              <a:t>ezekre </a:t>
            </a:r>
            <a:r>
              <a:rPr lang="hu-HU" sz="4000" dirty="0" smtClean="0"/>
              <a:t>megoldási </a:t>
            </a:r>
            <a:r>
              <a:rPr lang="hu-HU" sz="4000" dirty="0"/>
              <a:t>javaslatok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600" dirty="0"/>
              <a:t>1.</a:t>
            </a:r>
          </a:p>
          <a:p>
            <a:pPr marL="0" indent="0">
              <a:buNone/>
            </a:pPr>
            <a:r>
              <a:rPr lang="hu-HU" sz="3600" dirty="0"/>
              <a:t>Nehézség</a:t>
            </a:r>
            <a:r>
              <a:rPr lang="hu-HU" sz="3600" dirty="0" smtClean="0"/>
              <a:t>: Kiégés veszélye</a:t>
            </a:r>
            <a:endParaRPr lang="hu-HU" sz="3600" dirty="0"/>
          </a:p>
          <a:p>
            <a:pPr marL="0" indent="0">
              <a:buNone/>
            </a:pPr>
            <a:r>
              <a:rPr lang="hu-HU" sz="3600" dirty="0"/>
              <a:t>Megoldási javaslat</a:t>
            </a:r>
            <a:r>
              <a:rPr lang="hu-HU" sz="3600" dirty="0" smtClean="0"/>
              <a:t>: Aktív kikapcsolódás lehetősége; Szakmai töltődés anyagi támogatása</a:t>
            </a:r>
            <a:endParaRPr lang="hu-HU" sz="3600" dirty="0"/>
          </a:p>
          <a:p>
            <a:pPr marL="0" indent="0">
              <a:buNone/>
            </a:pPr>
            <a:r>
              <a:rPr lang="hu-HU" sz="3600" dirty="0"/>
              <a:t>2.</a:t>
            </a:r>
          </a:p>
          <a:p>
            <a:pPr marL="0" indent="0">
              <a:buNone/>
            </a:pPr>
            <a:r>
              <a:rPr lang="hu-HU" sz="3600" dirty="0" smtClean="0"/>
              <a:t>Nehézség:Nyári pihenés, feltöltődés nehezített a folyamatos nyitva tartás miatt</a:t>
            </a:r>
            <a:endParaRPr lang="hu-HU" sz="3600" dirty="0"/>
          </a:p>
          <a:p>
            <a:pPr marL="0" indent="0">
              <a:buNone/>
            </a:pPr>
            <a:r>
              <a:rPr lang="hu-HU" sz="3600" dirty="0"/>
              <a:t>Megoldási </a:t>
            </a:r>
            <a:r>
              <a:rPr lang="hu-HU" sz="3600" dirty="0" smtClean="0"/>
              <a:t>javaslat:2 hét megyei szinten egységesen</a:t>
            </a:r>
          </a:p>
          <a:p>
            <a:pPr marL="0" indent="0">
              <a:buNone/>
            </a:pPr>
            <a:r>
              <a:rPr lang="hu-HU" sz="3600" dirty="0" smtClean="0"/>
              <a:t>3</a:t>
            </a:r>
            <a:r>
              <a:rPr lang="hu-HU" sz="3600" dirty="0"/>
              <a:t>.</a:t>
            </a:r>
          </a:p>
          <a:p>
            <a:pPr marL="0" indent="0">
              <a:buNone/>
            </a:pPr>
            <a:r>
              <a:rPr lang="hu-HU" sz="3600" dirty="0" smtClean="0"/>
              <a:t>Nehézség:Szakember hiány</a:t>
            </a:r>
            <a:endParaRPr lang="hu-HU" sz="3600" dirty="0"/>
          </a:p>
          <a:p>
            <a:pPr marL="0" indent="0">
              <a:buNone/>
            </a:pPr>
            <a:r>
              <a:rPr lang="hu-HU" sz="3600" dirty="0"/>
              <a:t>Megoldási </a:t>
            </a:r>
            <a:r>
              <a:rPr lang="hu-HU" sz="3600" dirty="0" smtClean="0"/>
              <a:t>javaslat:Vonzóvá tenni, mint korábban volt</a:t>
            </a:r>
            <a:endParaRPr lang="hu-HU" sz="3600" dirty="0"/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645" y="550606"/>
            <a:ext cx="10097537" cy="151416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5.Munkaközösség </a:t>
            </a:r>
            <a:r>
              <a:rPr lang="hu-HU" b="1" dirty="0"/>
              <a:t>javaslatai a </a:t>
            </a:r>
            <a:r>
              <a:rPr lang="hu-HU" b="1" dirty="0" smtClean="0"/>
              <a:t>következő 2022/202</a:t>
            </a:r>
            <a:r>
              <a:rPr lang="hu-HU" b="1" dirty="0"/>
              <a:t>3</a:t>
            </a:r>
            <a:r>
              <a:rPr lang="hu-HU" b="1" dirty="0" smtClean="0"/>
              <a:t> tanévre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1. Autizmus</a:t>
            </a:r>
          </a:p>
          <a:p>
            <a:pPr marL="0" indent="0">
              <a:buNone/>
            </a:pPr>
            <a:r>
              <a:rPr lang="hu-HU" dirty="0" smtClean="0"/>
              <a:t>2. Családterápia</a:t>
            </a:r>
          </a:p>
          <a:p>
            <a:pPr marL="0" indent="0">
              <a:buNone/>
            </a:pPr>
            <a:r>
              <a:rPr lang="hu-HU" dirty="0" smtClean="0"/>
              <a:t>3. Neurológus szerepe</a:t>
            </a:r>
          </a:p>
          <a:p>
            <a:pPr marL="0" indent="0">
              <a:buNone/>
            </a:pPr>
            <a:r>
              <a:rPr lang="hu-HU" dirty="0" smtClean="0"/>
              <a:t>4. Tudás megosztás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198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303</TotalTime>
  <Words>255</Words>
  <Application>Microsoft Office PowerPoint</Application>
  <PresentationFormat>Egyéni</PresentationFormat>
  <Paragraphs>42</Paragraphs>
  <Slides>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Berlin</vt:lpstr>
      <vt:lpstr>A 2021/2022 tanévre vonatkozó  év végi beszámoló</vt:lpstr>
      <vt:lpstr>1. Munkaközösségi értekezletek megvalósult időpontjai és témái a 2021/2022 tanévben</vt:lpstr>
      <vt:lpstr>2. A munkaközösség szakmai területén bevezetett jogszabályi változások 2022. június 09-ig (amennyiben vannak)</vt:lpstr>
      <vt:lpstr>3. A munkaközösség legfontosabb célkitűzései és elért eredmények a 2021/2022 tanévben</vt:lpstr>
      <vt:lpstr>4. A munkaközösség szakmai munkájában felmerülő nehézségek/kérdések,és ezekre megoldási javaslatok </vt:lpstr>
      <vt:lpstr>5.Munkaközösség javaslatai a következő 2022/2023 tanévre vonatkozóan 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Hitoktató</cp:lastModifiedBy>
  <cp:revision>67</cp:revision>
  <dcterms:created xsi:type="dcterms:W3CDTF">2017-01-05T09:06:31Z</dcterms:created>
  <dcterms:modified xsi:type="dcterms:W3CDTF">2022-05-31T21:06:37Z</dcterms:modified>
</cp:coreProperties>
</file>