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9"/>
  </p:notesMasterIdLst>
  <p:sldIdLst>
    <p:sldId id="256" r:id="rId2"/>
    <p:sldId id="271" r:id="rId3"/>
    <p:sldId id="268" r:id="rId4"/>
    <p:sldId id="269" r:id="rId5"/>
    <p:sldId id="270" r:id="rId6"/>
    <p:sldId id="27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02590" y="2443655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2021/2022 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036024" y="4376043"/>
            <a:ext cx="6613051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 smtClean="0"/>
              <a:t>Munkaközösség-vezető neve: </a:t>
            </a:r>
            <a:r>
              <a:rPr lang="hu-HU" sz="2400" dirty="0"/>
              <a:t>Rozsnyai Henriett</a:t>
            </a:r>
          </a:p>
          <a:p>
            <a:pPr algn="l"/>
            <a:r>
              <a:rPr lang="hu-HU" sz="2200" dirty="0" smtClean="0"/>
              <a:t>Munkaközösség e-mail címe: </a:t>
            </a:r>
            <a:r>
              <a:rPr lang="hu-HU" sz="2200" dirty="0" err="1" smtClean="0"/>
              <a:t>pmpsz.tehetseg.munkakozosseg</a:t>
            </a:r>
            <a:r>
              <a:rPr lang="hu-HU" sz="2200" dirty="0" smtClean="0"/>
              <a:t>@</a:t>
            </a:r>
            <a:r>
              <a:rPr lang="hu-HU" sz="2200" dirty="0" err="1" smtClean="0"/>
              <a:t>gmail.com</a:t>
            </a:r>
            <a:endParaRPr lang="hu-HU" sz="2200" dirty="0" smtClean="0"/>
          </a:p>
          <a:p>
            <a:pPr algn="ctr"/>
            <a:r>
              <a:rPr lang="hu-HU" sz="2200" dirty="0" smtClean="0"/>
              <a:t>2021. 09. 23.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6507165" y="364335"/>
            <a:ext cx="55860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600" b="1" dirty="0">
                <a:solidFill>
                  <a:prstClr val="black"/>
                </a:solidFill>
                <a:latin typeface="Century Gothic" panose="020B0502020202020204"/>
              </a:rPr>
              <a:t>Tehetséggondozó koordinátori munkaközösség</a:t>
            </a: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2021</a:t>
            </a:r>
            <a:r>
              <a:rPr lang="hu-HU" dirty="0"/>
              <a:t>. 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 smtClean="0"/>
              <a:t>nincs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egységes INYR adminisztráció, havi statisztika</a:t>
            </a:r>
          </a:p>
          <a:p>
            <a:pPr marL="0" indent="0">
              <a:buNone/>
            </a:pPr>
            <a:r>
              <a:rPr lang="hu-HU" dirty="0" smtClean="0"/>
              <a:t>online </a:t>
            </a:r>
            <a:r>
              <a:rPr lang="hu-HU" dirty="0"/>
              <a:t>mérőeszköz használata</a:t>
            </a:r>
          </a:p>
          <a:p>
            <a:pPr marL="0" indent="0">
              <a:buNone/>
            </a:pPr>
            <a:r>
              <a:rPr lang="hu-HU" dirty="0"/>
              <a:t>„Iskolai tehetségazonosítás online eszközökkel” című 30 órás akkreditált pedagógus-továbbképzés – 10 </a:t>
            </a:r>
            <a:r>
              <a:rPr lang="hu-HU" dirty="0" smtClean="0"/>
              <a:t>fő</a:t>
            </a:r>
          </a:p>
          <a:p>
            <a:pPr marL="0" indent="0">
              <a:buNone/>
            </a:pPr>
            <a:r>
              <a:rPr lang="hu-HU" dirty="0"/>
              <a:t>r</a:t>
            </a:r>
            <a:r>
              <a:rPr lang="hu-HU" dirty="0" smtClean="0"/>
              <a:t>endszeres o</a:t>
            </a:r>
            <a:r>
              <a:rPr lang="hu-HU" dirty="0" smtClean="0"/>
              <a:t>rszágos </a:t>
            </a:r>
            <a:r>
              <a:rPr lang="hu-HU" dirty="0" smtClean="0"/>
              <a:t>szakmai </a:t>
            </a:r>
            <a:r>
              <a:rPr lang="hu-HU" dirty="0" smtClean="0"/>
              <a:t>együttműködés kialakítása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/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3961" y="2104102"/>
            <a:ext cx="11366090" cy="4513007"/>
          </a:xfrm>
        </p:spPr>
        <p:txBody>
          <a:bodyPr/>
          <a:lstStyle/>
          <a:p>
            <a:r>
              <a:rPr lang="hu-HU" dirty="0" smtClean="0"/>
              <a:t>2021.11.18.</a:t>
            </a:r>
          </a:p>
          <a:p>
            <a:r>
              <a:rPr lang="hu-HU" dirty="0" smtClean="0"/>
              <a:t>2022.01.06.</a:t>
            </a:r>
          </a:p>
          <a:p>
            <a:r>
              <a:rPr lang="hu-HU" dirty="0" smtClean="0"/>
              <a:t>2022.03.03.</a:t>
            </a:r>
          </a:p>
          <a:p>
            <a:r>
              <a:rPr lang="hu-HU" dirty="0" smtClean="0"/>
              <a:t>2022.05.05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/>
              <a:t>Tervezett munkaközösségi témák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4465" y="2094271"/>
            <a:ext cx="11307096" cy="4572000"/>
          </a:xfrm>
        </p:spPr>
        <p:txBody>
          <a:bodyPr/>
          <a:lstStyle/>
          <a:p>
            <a:r>
              <a:rPr lang="hu-HU" dirty="0"/>
              <a:t>Művészeti tehetséggondozás – intézmények, </a:t>
            </a:r>
            <a:r>
              <a:rPr lang="hu-HU" dirty="0" smtClean="0"/>
              <a:t>programok – a pályaválasztás szakfeladat munkatársaival konzultálva</a:t>
            </a:r>
          </a:p>
          <a:p>
            <a:r>
              <a:rPr lang="hu-HU" dirty="0"/>
              <a:t>Atipikus fejlődésű (autizmus spektrum zavar</a:t>
            </a:r>
            <a:r>
              <a:rPr lang="hu-HU" dirty="0" smtClean="0"/>
              <a:t>), vagy kettős különlegességű </a:t>
            </a:r>
            <a:r>
              <a:rPr lang="hu-HU" dirty="0"/>
              <a:t>tehetségek </a:t>
            </a:r>
            <a:r>
              <a:rPr lang="hu-HU" dirty="0" smtClean="0"/>
              <a:t>gondozása</a:t>
            </a:r>
          </a:p>
          <a:p>
            <a:r>
              <a:rPr lang="hu-HU" dirty="0"/>
              <a:t>Motiváció és tehetség </a:t>
            </a:r>
            <a:r>
              <a:rPr lang="hu-HU" dirty="0" smtClean="0"/>
              <a:t>– előadás</a:t>
            </a:r>
          </a:p>
          <a:p>
            <a:r>
              <a:rPr lang="hu-HU" dirty="0" err="1"/>
              <a:t>Gamifikáció</a:t>
            </a:r>
            <a:r>
              <a:rPr lang="hu-HU" dirty="0"/>
              <a:t> </a:t>
            </a:r>
            <a:r>
              <a:rPr lang="hu-HU" dirty="0" smtClean="0"/>
              <a:t>lehetőségei a tehetséggondozásban </a:t>
            </a:r>
            <a:r>
              <a:rPr lang="hu-HU" dirty="0"/>
              <a:t>- előadás</a:t>
            </a:r>
          </a:p>
        </p:txBody>
      </p:sp>
    </p:spTree>
    <p:extLst>
      <p:ext uri="{BB962C8B-B14F-4D97-AF65-F5344CB8AC3E}">
        <p14:creationId xmlns:p14="http://schemas.microsoft.com/office/powerpoint/2010/main" val="279067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5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2021/2022 első félévében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 smtClean="0"/>
              <a:t>Ismeretek bővítése</a:t>
            </a:r>
          </a:p>
          <a:p>
            <a:r>
              <a:rPr lang="hu-HU" dirty="0" smtClean="0"/>
              <a:t>Szakmai együttműködések további </a:t>
            </a:r>
            <a:r>
              <a:rPr lang="hu-HU" dirty="0" smtClean="0"/>
              <a:t>erősítése, tudásmegosztás </a:t>
            </a:r>
          </a:p>
          <a:p>
            <a:pPr lvl="1"/>
            <a:r>
              <a:rPr lang="hu-HU" dirty="0" smtClean="0"/>
              <a:t>különböző szakfeladatok között</a:t>
            </a:r>
          </a:p>
          <a:p>
            <a:pPr lvl="1"/>
            <a:r>
              <a:rPr lang="hu-HU" dirty="0"/>
              <a:t>h</a:t>
            </a:r>
            <a:r>
              <a:rPr lang="hu-HU" dirty="0" smtClean="0"/>
              <a:t>elyi és országos szinten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z országos találkozók tervezett időpontjai (az 1. és 2. online, a 3. személyesen): </a:t>
            </a:r>
          </a:p>
          <a:p>
            <a:pPr marL="457200" lvl="1" indent="0">
              <a:buNone/>
            </a:pPr>
            <a:r>
              <a:rPr lang="hu-HU" dirty="0" smtClean="0"/>
              <a:t>2021. 09. 23., 2022. 01., 2022. 05.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383</TotalTime>
  <Words>196</Words>
  <Application>Microsoft Office PowerPoint</Application>
  <PresentationFormat>Szélesvásznú</PresentationFormat>
  <Paragraphs>31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Trebuchet MS</vt:lpstr>
      <vt:lpstr>Berlin</vt:lpstr>
      <vt:lpstr>2021/2022 tanév I. félévére vonatkozó munkaközösségi munkaterv </vt:lpstr>
      <vt:lpstr>1. A munkaközösség szakmai területén bevezetett jogszabályi változások 2021. augusztus 31-ig (amennyiben vannak) </vt:lpstr>
      <vt:lpstr>2.Előző tanév eredményei, jó gyakorlatok</vt:lpstr>
      <vt:lpstr>3. Munkaközösségi értekezletek tervezett időpontjai</vt:lpstr>
      <vt:lpstr>4. Tervezett munkaközösségi témák </vt:lpstr>
      <vt:lpstr>5. A munkaközösség legfontosabb célkitűzései a 2021/2022 első félévében 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Rozsnyai Henriett</cp:lastModifiedBy>
  <cp:revision>48</cp:revision>
  <dcterms:created xsi:type="dcterms:W3CDTF">2017-01-05T09:06:31Z</dcterms:created>
  <dcterms:modified xsi:type="dcterms:W3CDTF">2021-09-17T10:50:37Z</dcterms:modified>
</cp:coreProperties>
</file>