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notesMasterIdLst>
    <p:notesMasterId r:id="rId9"/>
  </p:notesMasterIdLst>
  <p:sldIdLst>
    <p:sldId id="256" r:id="rId2"/>
    <p:sldId id="269" r:id="rId3"/>
    <p:sldId id="271" r:id="rId4"/>
    <p:sldId id="268" r:id="rId5"/>
    <p:sldId id="272" r:id="rId6"/>
    <p:sldId id="273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6837" autoAdjust="0"/>
  </p:normalViewPr>
  <p:slideViewPr>
    <p:cSldViewPr snapToGrid="0">
      <p:cViewPr varScale="1">
        <p:scale>
          <a:sx n="109" d="100"/>
          <a:sy n="109" d="100"/>
        </p:scale>
        <p:origin x="672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7" d="100"/>
          <a:sy n="97" d="100"/>
        </p:scale>
        <p:origin x="353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48BDD8-6180-4022-89EE-C348A5FFA5B3}" type="datetimeFigureOut">
              <a:rPr lang="hu-HU" smtClean="0"/>
              <a:t>2022.06.10.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7466CC-B73B-4220-8EE3-9DCB66D3EC1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58599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7466CC-B73B-4220-8EE3-9DCB66D3EC16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5086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2022.06.10.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57620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2022.06.10.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03925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2022.06.10.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153386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2022.06.10.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9036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2022.06.10.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423717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2022.06.10.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302200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2022.06.10.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740293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2022.06.10.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938256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85686D80-2B65-4A01-87B3-39D63EDE378E}" type="datetimeFigureOut">
              <a:rPr lang="hu-HU" smtClean="0"/>
              <a:t>2022.06.10.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2390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2022.06.10.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10763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2022.06.10.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93240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2022.06.10.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38420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2022.06.10.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99385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2022.06.10.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02519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2022.06.10.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72187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2022.06.10.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91675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2022.06.10.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17549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86D80-2B65-4A01-87B3-39D63EDE378E}" type="datetimeFigureOut">
              <a:rPr lang="hu-HU" smtClean="0"/>
              <a:t>2022.06.10.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118825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-211920" y="2182397"/>
            <a:ext cx="9144000" cy="1932388"/>
          </a:xfrm>
        </p:spPr>
        <p:txBody>
          <a:bodyPr>
            <a:normAutofit/>
          </a:bodyPr>
          <a:lstStyle/>
          <a:p>
            <a:pPr algn="ctr"/>
            <a:r>
              <a:rPr lang="hu-HU" sz="4300" dirty="0" smtClean="0"/>
              <a:t>A 2021/2022. tanévre vonatkozó </a:t>
            </a:r>
            <a:br>
              <a:rPr lang="hu-HU" sz="4300" dirty="0" smtClean="0"/>
            </a:br>
            <a:r>
              <a:rPr lang="hu-HU" sz="4300" dirty="0" smtClean="0"/>
              <a:t>év végi beszámoló</a:t>
            </a:r>
            <a:endParaRPr lang="hu-HU" sz="43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4544813" y="4618639"/>
            <a:ext cx="7132254" cy="1792253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hu-HU" sz="2200" dirty="0" smtClean="0"/>
              <a:t>Munkaközösség-vezető neve: Pistai-Király Erika</a:t>
            </a:r>
          </a:p>
          <a:p>
            <a:pPr algn="l"/>
            <a:r>
              <a:rPr lang="hu-HU" sz="2200" dirty="0" smtClean="0"/>
              <a:t>Munkaközösség e-mail címe: </a:t>
            </a:r>
          </a:p>
          <a:p>
            <a:pPr algn="l"/>
            <a:r>
              <a:rPr lang="hu-HU" sz="2200" dirty="0" err="1" smtClean="0"/>
              <a:t>pmpsz.konduktiv.munkakozosseg</a:t>
            </a:r>
            <a:r>
              <a:rPr lang="hu-HU" sz="2200" dirty="0" smtClean="0"/>
              <a:t>@</a:t>
            </a:r>
            <a:r>
              <a:rPr lang="hu-HU" sz="2200" dirty="0" err="1" smtClean="0"/>
              <a:t>gmail.com</a:t>
            </a:r>
            <a:endParaRPr lang="hu-HU" sz="2200" dirty="0" smtClean="0"/>
          </a:p>
          <a:p>
            <a:pPr algn="l"/>
            <a:endParaRPr lang="hu-HU" sz="2200" dirty="0" smtClean="0"/>
          </a:p>
          <a:p>
            <a:pPr algn="ctr"/>
            <a:r>
              <a:rPr lang="hu-HU" sz="2200" dirty="0" smtClean="0"/>
              <a:t>2022.06.09.</a:t>
            </a:r>
            <a:endParaRPr lang="hu-HU" sz="2200" dirty="0"/>
          </a:p>
          <a:p>
            <a:endParaRPr lang="hu-HU" sz="3600" dirty="0" smtClean="0"/>
          </a:p>
        </p:txBody>
      </p:sp>
      <p:sp>
        <p:nvSpPr>
          <p:cNvPr id="4" name="Szövegdoboz 3"/>
          <p:cNvSpPr txBox="1"/>
          <p:nvPr/>
        </p:nvSpPr>
        <p:spPr>
          <a:xfrm>
            <a:off x="2428569" y="364335"/>
            <a:ext cx="72955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/>
              <a:t>Konduktív pedagógiai munkaközösség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381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63793" y="753228"/>
            <a:ext cx="10078065" cy="1080938"/>
          </a:xfrm>
        </p:spPr>
        <p:txBody>
          <a:bodyPr/>
          <a:lstStyle/>
          <a:p>
            <a:r>
              <a:rPr lang="hu-HU" dirty="0"/>
              <a:t>1</a:t>
            </a:r>
            <a:r>
              <a:rPr lang="hu-HU" dirty="0" smtClean="0"/>
              <a:t>. Munkaközösségi </a:t>
            </a:r>
            <a:r>
              <a:rPr lang="hu-HU" dirty="0"/>
              <a:t>értekezletek </a:t>
            </a:r>
            <a:r>
              <a:rPr lang="hu-HU" dirty="0" smtClean="0"/>
              <a:t>megvalósult időpontjai és témái a 2021/2022. tanévben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61883" y="2104102"/>
            <a:ext cx="9134169" cy="4513007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hu-HU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hu-HU" dirty="0" smtClean="0"/>
              <a:t>2021.10.14.</a:t>
            </a:r>
            <a:r>
              <a:rPr lang="hu-HU" dirty="0"/>
              <a:t> </a:t>
            </a:r>
            <a:r>
              <a:rPr lang="hu-HU" dirty="0" err="1"/>
              <a:t>Varga-Bozsai</a:t>
            </a:r>
            <a:r>
              <a:rPr lang="hu-HU" dirty="0"/>
              <a:t> Orsolya: A TSMT terápiás szemlélet lehetőségei a </a:t>
            </a:r>
            <a:r>
              <a:rPr lang="hu-HU" dirty="0" smtClean="0"/>
              <a:t>foglalkozásokon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dirty="0" smtClean="0"/>
              <a:t>2022.01.20.</a:t>
            </a:r>
            <a:r>
              <a:rPr lang="hu-HU" dirty="0"/>
              <a:t> Salamon Boglárka: „ Mozgás-szabadság” Bevonódás és határtartás kérdései a fejlesztő munka </a:t>
            </a:r>
            <a:r>
              <a:rPr lang="hu-HU" dirty="0" smtClean="0"/>
              <a:t>során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dirty="0" smtClean="0"/>
              <a:t>2022.03.10.</a:t>
            </a:r>
            <a:r>
              <a:rPr lang="hu-HU" dirty="0"/>
              <a:t> Bíró Evelin: A </a:t>
            </a:r>
            <a:r>
              <a:rPr lang="hu-HU" dirty="0" err="1"/>
              <a:t>prodrobot</a:t>
            </a:r>
            <a:r>
              <a:rPr lang="hu-HU" dirty="0"/>
              <a:t> mozgásfejlesztő kezelés a Bethesda </a:t>
            </a:r>
            <a:r>
              <a:rPr lang="hu-HU" dirty="0" smtClean="0"/>
              <a:t>gyermekkórházban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dirty="0" smtClean="0"/>
              <a:t>2022.05.12.</a:t>
            </a:r>
            <a:r>
              <a:rPr lang="hu-HU" dirty="0"/>
              <a:t> Kondákor Ágnes: Az intervallum nevelés lehetőségei a szakszolgálatban</a:t>
            </a: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>
              <a:buFont typeface="Wingdings" panose="05000000000000000000" pitchFamily="2" charset="2"/>
              <a:buChar char="Ø"/>
            </a:pPr>
            <a:endParaRPr lang="hu-HU" dirty="0" smtClean="0"/>
          </a:p>
          <a:p>
            <a:pPr>
              <a:buFont typeface="Wingdings" panose="05000000000000000000" pitchFamily="2" charset="2"/>
              <a:buChar char="Ø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6012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73625" y="737420"/>
            <a:ext cx="10068233" cy="1091380"/>
          </a:xfrm>
        </p:spPr>
        <p:txBody>
          <a:bodyPr>
            <a:normAutofit fontScale="90000"/>
          </a:bodyPr>
          <a:lstStyle/>
          <a:p>
            <a:pPr marL="0" indent="0"/>
            <a:r>
              <a:rPr lang="hu-HU" dirty="0"/>
              <a:t>2</a:t>
            </a:r>
            <a:r>
              <a:rPr lang="hu-HU" dirty="0" smtClean="0"/>
              <a:t>. </a:t>
            </a:r>
            <a:r>
              <a:rPr lang="hu-HU" dirty="0"/>
              <a:t>A munkaközösség szakmai területén bevezetett jogszabályi változások </a:t>
            </a:r>
            <a:r>
              <a:rPr lang="hu-HU" dirty="0" smtClean="0"/>
              <a:t>202</a:t>
            </a:r>
            <a:r>
              <a:rPr lang="hu-HU" dirty="0"/>
              <a:t>2</a:t>
            </a:r>
            <a:r>
              <a:rPr lang="hu-HU" dirty="0" smtClean="0"/>
              <a:t> június 09-ig </a:t>
            </a:r>
            <a:r>
              <a:rPr lang="hu-HU" sz="1900" dirty="0" smtClean="0"/>
              <a:t>(</a:t>
            </a:r>
            <a:r>
              <a:rPr lang="hu-HU" sz="1900" i="1" dirty="0" smtClean="0"/>
              <a:t>amennyiben vannak</a:t>
            </a:r>
            <a:r>
              <a:rPr lang="hu-HU" sz="1900" dirty="0" smtClean="0"/>
              <a:t>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6645" y="2118952"/>
            <a:ext cx="11720052" cy="4493342"/>
          </a:xfrm>
        </p:spPr>
        <p:txBody>
          <a:bodyPr/>
          <a:lstStyle/>
          <a:p>
            <a:pPr marL="0" indent="0">
              <a:buNone/>
            </a:pPr>
            <a:r>
              <a:rPr lang="hu-HU" dirty="0" smtClean="0"/>
              <a:t>Nem voltak.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8873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57473" y="820593"/>
            <a:ext cx="9871396" cy="929598"/>
          </a:xfrm>
        </p:spPr>
        <p:txBody>
          <a:bodyPr>
            <a:noAutofit/>
          </a:bodyPr>
          <a:lstStyle/>
          <a:p>
            <a:r>
              <a:rPr lang="hu-HU" dirty="0" smtClean="0"/>
              <a:t>3. </a:t>
            </a:r>
            <a:r>
              <a:rPr lang="hu-HU" dirty="0"/>
              <a:t>A munkaközösség legfontosabb célkitűzései </a:t>
            </a:r>
            <a:r>
              <a:rPr lang="hu-HU" dirty="0" smtClean="0"/>
              <a:t>és elért eredmények a 2021/2022.tanévben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67746" y="2054942"/>
            <a:ext cx="3200401" cy="58010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hu-HU" dirty="0" smtClean="0"/>
              <a:t>                CÉLKITŰZÉSEK</a:t>
            </a:r>
            <a:endParaRPr lang="hu-HU" dirty="0"/>
          </a:p>
        </p:txBody>
      </p:sp>
      <p:sp>
        <p:nvSpPr>
          <p:cNvPr id="6" name="Tartalom helye 2"/>
          <p:cNvSpPr txBox="1">
            <a:spLocks/>
          </p:cNvSpPr>
          <p:nvPr/>
        </p:nvSpPr>
        <p:spPr>
          <a:xfrm>
            <a:off x="6445896" y="1976284"/>
            <a:ext cx="3200401" cy="73741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hu-HU" dirty="0" smtClean="0"/>
              <a:t>                EREDMÉNYEK</a:t>
            </a:r>
            <a:endParaRPr lang="hu-HU" dirty="0"/>
          </a:p>
        </p:txBody>
      </p:sp>
      <p:sp>
        <p:nvSpPr>
          <p:cNvPr id="7" name="Szövegdoboz 6"/>
          <p:cNvSpPr txBox="1"/>
          <p:nvPr/>
        </p:nvSpPr>
        <p:spPr>
          <a:xfrm>
            <a:off x="357472" y="3079102"/>
            <a:ext cx="5187921" cy="2523768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hu-HU" sz="2000" dirty="0" smtClean="0"/>
              <a:t>konduktori </a:t>
            </a:r>
            <a:r>
              <a:rPr lang="hu-HU" sz="2000" dirty="0"/>
              <a:t>szemlélet </a:t>
            </a:r>
            <a:r>
              <a:rPr lang="hu-HU" sz="2000" dirty="0" smtClean="0"/>
              <a:t>formálása </a:t>
            </a:r>
          </a:p>
          <a:p>
            <a:pPr marL="342900" indent="-342900">
              <a:buAutoNum type="arabicPeriod"/>
            </a:pPr>
            <a:endParaRPr lang="hu-HU" sz="2000" dirty="0"/>
          </a:p>
          <a:p>
            <a:pPr marL="342900" indent="-342900">
              <a:buAutoNum type="arabicPeriod"/>
            </a:pPr>
            <a:r>
              <a:rPr lang="hu-HU" sz="2000" dirty="0"/>
              <a:t>szakmai ismeretek bővítése más </a:t>
            </a:r>
            <a:endParaRPr lang="hu-HU" sz="2000" dirty="0" smtClean="0"/>
          </a:p>
          <a:p>
            <a:r>
              <a:rPr lang="hu-HU" sz="2000" dirty="0" smtClean="0"/>
              <a:t>     terápiák által</a:t>
            </a:r>
          </a:p>
          <a:p>
            <a:r>
              <a:rPr lang="hu-HU" sz="2000" dirty="0"/>
              <a:t> </a:t>
            </a:r>
            <a:endParaRPr lang="hu-HU" sz="2000" dirty="0" smtClean="0"/>
          </a:p>
          <a:p>
            <a:pPr marL="342900" indent="-342900">
              <a:buAutoNum type="arabicPeriod" startAt="3"/>
            </a:pPr>
            <a:r>
              <a:rPr lang="hu-HU" sz="2000" dirty="0" smtClean="0"/>
              <a:t>hol </a:t>
            </a:r>
            <a:r>
              <a:rPr lang="hu-HU" sz="2000" dirty="0"/>
              <a:t>és hogyan húzzuk meg a határt </a:t>
            </a:r>
            <a:endParaRPr lang="hu-HU" sz="2000" dirty="0" smtClean="0"/>
          </a:p>
          <a:p>
            <a:r>
              <a:rPr lang="hu-HU" sz="2000" dirty="0"/>
              <a:t> </a:t>
            </a:r>
            <a:r>
              <a:rPr lang="hu-HU" sz="2000" dirty="0" smtClean="0"/>
              <a:t>    a szülőkkel </a:t>
            </a:r>
            <a:r>
              <a:rPr lang="hu-HU" sz="2000" dirty="0"/>
              <a:t>való kapcsolat során</a:t>
            </a:r>
            <a:endParaRPr lang="hu-HU" sz="2000" dirty="0" smtClean="0"/>
          </a:p>
          <a:p>
            <a:pPr marL="342900" indent="-342900">
              <a:buAutoNum type="arabicPeriod"/>
            </a:pPr>
            <a:endParaRPr lang="hu-HU" dirty="0"/>
          </a:p>
        </p:txBody>
      </p:sp>
      <p:sp>
        <p:nvSpPr>
          <p:cNvPr id="8" name="Szövegdoboz 7"/>
          <p:cNvSpPr txBox="1"/>
          <p:nvPr/>
        </p:nvSpPr>
        <p:spPr>
          <a:xfrm>
            <a:off x="5900055" y="3079102"/>
            <a:ext cx="4994087" cy="2554545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hu-HU" sz="2000" dirty="0" smtClean="0"/>
              <a:t>a </a:t>
            </a:r>
            <a:r>
              <a:rPr lang="hu-HU" sz="2000" dirty="0"/>
              <a:t>TSMT elemek és a feladatok bevonása </a:t>
            </a:r>
            <a:r>
              <a:rPr lang="hu-HU" sz="2000" dirty="0" smtClean="0"/>
              <a:t>fejlesztésbe</a:t>
            </a:r>
          </a:p>
          <a:p>
            <a:endParaRPr lang="hu-HU" sz="2000" dirty="0" smtClean="0"/>
          </a:p>
          <a:p>
            <a:r>
              <a:rPr lang="hu-HU" sz="2000" dirty="0" smtClean="0"/>
              <a:t>2. megismertük  </a:t>
            </a:r>
            <a:r>
              <a:rPr lang="hu-HU" sz="2000" dirty="0" err="1" smtClean="0"/>
              <a:t>prodrobotot</a:t>
            </a:r>
            <a:r>
              <a:rPr lang="hu-HU" sz="2000" dirty="0" smtClean="0"/>
              <a:t>, </a:t>
            </a:r>
          </a:p>
          <a:p>
            <a:r>
              <a:rPr lang="hu-HU" sz="2000" dirty="0"/>
              <a:t> </a:t>
            </a:r>
            <a:r>
              <a:rPr lang="hu-HU" sz="2000" dirty="0" smtClean="0"/>
              <a:t>    mint rehabilitációs lehetőséget</a:t>
            </a:r>
          </a:p>
          <a:p>
            <a:endParaRPr lang="hu-HU" sz="2000" dirty="0"/>
          </a:p>
          <a:p>
            <a:r>
              <a:rPr lang="hu-HU" sz="2000" dirty="0" smtClean="0"/>
              <a:t>3. konkrét javaslatokat kaptunk</a:t>
            </a:r>
          </a:p>
          <a:p>
            <a:pPr marL="342900" indent="-342900">
              <a:buAutoNum type="arabicPeriod"/>
            </a:pP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431912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" y="658761"/>
            <a:ext cx="11720052" cy="1283560"/>
          </a:xfrm>
        </p:spPr>
        <p:txBody>
          <a:bodyPr>
            <a:normAutofit fontScale="90000"/>
          </a:bodyPr>
          <a:lstStyle/>
          <a:p>
            <a:r>
              <a:rPr lang="hu-HU" sz="4000" dirty="0"/>
              <a:t>4</a:t>
            </a:r>
            <a:r>
              <a:rPr lang="hu-HU" sz="4000" dirty="0" smtClean="0"/>
              <a:t>. </a:t>
            </a:r>
            <a:r>
              <a:rPr lang="hu-HU" sz="4000" dirty="0"/>
              <a:t>A </a:t>
            </a:r>
            <a:r>
              <a:rPr lang="hu-HU" sz="4000" dirty="0" smtClean="0"/>
              <a:t>munkaközösség szakmai munkájában felmerülő nehézségek/kérdések, és </a:t>
            </a:r>
            <a:r>
              <a:rPr lang="hu-HU" sz="4000" dirty="0"/>
              <a:t>ezekre </a:t>
            </a:r>
            <a:r>
              <a:rPr lang="hu-HU" sz="4000" dirty="0" smtClean="0"/>
              <a:t>megoldási </a:t>
            </a:r>
            <a:r>
              <a:rPr lang="hu-HU" sz="4000" dirty="0"/>
              <a:t>javaslatok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16310" y="2143432"/>
            <a:ext cx="11661057" cy="4444181"/>
          </a:xfrm>
        </p:spPr>
        <p:txBody>
          <a:bodyPr>
            <a:normAutofit/>
          </a:bodyPr>
          <a:lstStyle/>
          <a:p>
            <a:pPr lvl="0">
              <a:buFont typeface="Wingdings" panose="05000000000000000000" pitchFamily="2" charset="2"/>
              <a:buChar char="§"/>
            </a:pPr>
            <a:r>
              <a:rPr lang="hu-HU" dirty="0" smtClean="0"/>
              <a:t> Nehézség</a:t>
            </a:r>
            <a:r>
              <a:rPr lang="hu-HU" dirty="0"/>
              <a:t>: </a:t>
            </a:r>
            <a:r>
              <a:rPr lang="hu-HU" dirty="0" smtClean="0"/>
              <a:t>eszközhiány</a:t>
            </a:r>
          </a:p>
          <a:p>
            <a:pPr lvl="0">
              <a:buFont typeface="Wingdings" panose="05000000000000000000" pitchFamily="2" charset="2"/>
              <a:buChar char="§"/>
            </a:pPr>
            <a:endParaRPr lang="hu-HU" dirty="0"/>
          </a:p>
          <a:p>
            <a:pPr>
              <a:buFont typeface="Wingdings" panose="05000000000000000000" pitchFamily="2" charset="2"/>
              <a:buChar char="§"/>
            </a:pPr>
            <a:r>
              <a:rPr lang="hu-HU" dirty="0" smtClean="0"/>
              <a:t> Megoldási </a:t>
            </a:r>
            <a:r>
              <a:rPr lang="hu-HU" dirty="0"/>
              <a:t>javaslat: a tagintézmények között a felesleges eszközök átadása</a:t>
            </a:r>
            <a:r>
              <a:rPr lang="hu-HU" dirty="0" smtClean="0"/>
              <a:t>,</a:t>
            </a:r>
          </a:p>
          <a:p>
            <a:pPr marL="0" indent="0">
              <a:buNone/>
            </a:pPr>
            <a:r>
              <a:rPr lang="hu-HU" dirty="0" smtClean="0"/>
              <a:t>                                  beszerzés: újak </a:t>
            </a:r>
            <a:r>
              <a:rPr lang="hu-HU" dirty="0"/>
              <a:t>legyártása </a:t>
            </a:r>
            <a:r>
              <a:rPr lang="hu-HU" dirty="0" smtClean="0"/>
              <a:t>egy </a:t>
            </a:r>
            <a:r>
              <a:rPr lang="hu-HU" dirty="0"/>
              <a:t>asztalos </a:t>
            </a:r>
            <a:r>
              <a:rPr lang="hu-HU" dirty="0" smtClean="0"/>
              <a:t>által, </a:t>
            </a:r>
          </a:p>
          <a:p>
            <a:pPr marL="0" indent="0">
              <a:buNone/>
            </a:pPr>
            <a:r>
              <a:rPr lang="hu-HU" dirty="0" smtClean="0"/>
              <a:t>                                  pályázati lehetőségek figyelése, felajánlások megkeresése, 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31870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6645" y="550606"/>
            <a:ext cx="10097537" cy="1514168"/>
          </a:xfrm>
        </p:spPr>
        <p:txBody>
          <a:bodyPr>
            <a:normAutofit fontScale="90000"/>
          </a:bodyPr>
          <a:lstStyle/>
          <a:p>
            <a:r>
              <a:rPr lang="hu-HU" b="1" dirty="0" smtClean="0"/>
              <a:t>5.Munkaközösség </a:t>
            </a:r>
            <a:r>
              <a:rPr lang="hu-HU" b="1" dirty="0"/>
              <a:t>javaslatai a </a:t>
            </a:r>
            <a:r>
              <a:rPr lang="hu-HU" b="1" dirty="0" smtClean="0"/>
              <a:t>következő 2022/2023. tanévre vonatkozóan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46024" y="1923436"/>
            <a:ext cx="11757486" cy="4853354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hu-HU" dirty="0" smtClean="0"/>
              <a:t>Mesterprogramok </a:t>
            </a:r>
            <a:r>
              <a:rPr lang="hu-HU" dirty="0"/>
              <a:t>bemutatása ( saját kollégáink tapasztalatai</a:t>
            </a:r>
            <a:r>
              <a:rPr lang="hu-HU" dirty="0" smtClean="0"/>
              <a:t>)</a:t>
            </a:r>
          </a:p>
          <a:p>
            <a:pPr marL="457200" indent="-457200">
              <a:buAutoNum type="arabicPeriod"/>
            </a:pPr>
            <a:endParaRPr lang="hu-HU" dirty="0" smtClean="0"/>
          </a:p>
          <a:p>
            <a:pPr marL="457200" indent="-457200">
              <a:buAutoNum type="arabicPeriod"/>
            </a:pPr>
            <a:r>
              <a:rPr lang="hu-HU" dirty="0"/>
              <a:t>Beszámoló azoktól a kollégáktól, akik a szakvizsgás képzésükben a </a:t>
            </a:r>
            <a:r>
              <a:rPr lang="hu-HU" dirty="0" err="1"/>
              <a:t>PMPSZ-ben</a:t>
            </a:r>
            <a:r>
              <a:rPr lang="hu-HU" dirty="0"/>
              <a:t> folyó munkáról </a:t>
            </a:r>
            <a:r>
              <a:rPr lang="hu-HU" dirty="0" smtClean="0"/>
              <a:t>írták a szakdolgozatukat </a:t>
            </a:r>
          </a:p>
          <a:p>
            <a:pPr marL="457200" indent="-457200">
              <a:buAutoNum type="arabicPeriod"/>
            </a:pPr>
            <a:endParaRPr lang="hu-HU" dirty="0" smtClean="0"/>
          </a:p>
          <a:p>
            <a:pPr marL="457200" indent="-457200">
              <a:buAutoNum type="arabicPeriod"/>
            </a:pPr>
            <a:r>
              <a:rPr lang="hu-HU" dirty="0" smtClean="0"/>
              <a:t>Zeneterápia </a:t>
            </a:r>
            <a:r>
              <a:rPr lang="hu-HU" dirty="0"/>
              <a:t>a korai fejlesztésben – egy gyógypedagógus </a:t>
            </a:r>
            <a:r>
              <a:rPr lang="hu-HU" dirty="0" smtClean="0"/>
              <a:t>szemével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4. A </a:t>
            </a:r>
            <a:r>
              <a:rPr lang="hu-HU" dirty="0"/>
              <a:t>diagnózisok </a:t>
            </a:r>
            <a:r>
              <a:rPr lang="hu-HU" dirty="0" err="1" smtClean="0"/>
              <a:t>rendszererzése</a:t>
            </a:r>
            <a:r>
              <a:rPr lang="hu-HU" dirty="0" smtClean="0"/>
              <a:t> a </a:t>
            </a:r>
            <a:r>
              <a:rPr lang="hu-HU" dirty="0" smtClean="0"/>
              <a:t>súlyosság </a:t>
            </a:r>
            <a:r>
              <a:rPr lang="hu-HU" dirty="0" smtClean="0"/>
              <a:t>szempontjából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   ( </a:t>
            </a:r>
            <a:r>
              <a:rPr lang="hu-HU" dirty="0"/>
              <a:t>neurológus és </a:t>
            </a:r>
            <a:r>
              <a:rPr lang="hu-HU" dirty="0" smtClean="0"/>
              <a:t>klinikai </a:t>
            </a:r>
            <a:r>
              <a:rPr lang="hu-HU" dirty="0"/>
              <a:t>szakpszichológus szemmel)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9198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28234" y="2413000"/>
            <a:ext cx="8596668" cy="1320800"/>
          </a:xfrm>
        </p:spPr>
        <p:txBody>
          <a:bodyPr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Köszönöm a figyelmet!</a:t>
            </a:r>
            <a:endParaRPr lang="hu-H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68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306</TotalTime>
  <Words>269</Words>
  <Application>Microsoft Office PowerPoint</Application>
  <PresentationFormat>Szélesvásznú</PresentationFormat>
  <Paragraphs>49</Paragraphs>
  <Slides>7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2" baseType="lpstr">
      <vt:lpstr>Arial</vt:lpstr>
      <vt:lpstr>Calibri</vt:lpstr>
      <vt:lpstr>Trebuchet MS</vt:lpstr>
      <vt:lpstr>Wingdings</vt:lpstr>
      <vt:lpstr>Berlin</vt:lpstr>
      <vt:lpstr>A 2021/2022. tanévre vonatkozó  év végi beszámoló</vt:lpstr>
      <vt:lpstr>1. Munkaközösségi értekezletek megvalósult időpontjai és témái a 2021/2022. tanévben</vt:lpstr>
      <vt:lpstr>2. A munkaközösség szakmai területén bevezetett jogszabályi változások 2022 június 09-ig (amennyiben vannak)</vt:lpstr>
      <vt:lpstr>3. A munkaközösség legfontosabb célkitűzései és elért eredmények a 2021/2022.tanévben</vt:lpstr>
      <vt:lpstr>4. A munkaközösség szakmai munkájában felmerülő nehézségek/kérdések, és ezekre megoldási javaslatok </vt:lpstr>
      <vt:lpstr>5.Munkaközösség javaslatai a következő 2022/2023. tanévre vonatkozóan </vt:lpstr>
      <vt:lpstr>Köszönöm a figyelmet!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Összevont munkaközösség vezetői és igazgatótanácsi értekezlet</dc:title>
  <dc:creator>User</dc:creator>
  <cp:lastModifiedBy>Erika Pistai-Király</cp:lastModifiedBy>
  <cp:revision>100</cp:revision>
  <dcterms:created xsi:type="dcterms:W3CDTF">2017-01-05T09:06:31Z</dcterms:created>
  <dcterms:modified xsi:type="dcterms:W3CDTF">2022-06-10T07:08:58Z</dcterms:modified>
</cp:coreProperties>
</file>