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4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404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59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999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810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7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70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070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741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774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98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35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453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003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71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25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35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184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8622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07794" y="2717321"/>
            <a:ext cx="8144134" cy="1337700"/>
          </a:xfrm>
        </p:spPr>
        <p:txBody>
          <a:bodyPr>
            <a:noAutofit/>
          </a:bodyPr>
          <a:lstStyle/>
          <a:p>
            <a:pPr algn="ctr"/>
            <a:r>
              <a:rPr lang="hu-HU" sz="4000" dirty="0" smtClean="0"/>
              <a:t>2022/2023 tanév I. félévre szóló munkatervi beszámoló</a:t>
            </a:r>
            <a:endParaRPr lang="hu-HU" sz="40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6404689" y="156855"/>
            <a:ext cx="5586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dirty="0" smtClean="0">
                <a:solidFill>
                  <a:prstClr val="white"/>
                </a:solidFill>
              </a:rPr>
              <a:t>INYR munkaközösség</a:t>
            </a:r>
            <a:endParaRPr lang="hu-HU" dirty="0"/>
          </a:p>
        </p:txBody>
      </p:sp>
      <p:sp>
        <p:nvSpPr>
          <p:cNvPr id="7" name="Alcím 2"/>
          <p:cNvSpPr>
            <a:spLocks noGrp="1"/>
          </p:cNvSpPr>
          <p:nvPr>
            <p:ph type="subTitle" idx="1"/>
          </p:nvPr>
        </p:nvSpPr>
        <p:spPr>
          <a:xfrm>
            <a:off x="3286664" y="4532062"/>
            <a:ext cx="5718947" cy="1459163"/>
          </a:xfrm>
        </p:spPr>
        <p:txBody>
          <a:bodyPr>
            <a:normAutofit lnSpcReduction="10000"/>
          </a:bodyPr>
          <a:lstStyle/>
          <a:p>
            <a:r>
              <a:rPr lang="hu-HU" sz="2200" dirty="0" smtClean="0"/>
              <a:t>Cegléd, 2023. január 26.</a:t>
            </a:r>
          </a:p>
          <a:p>
            <a:r>
              <a:rPr lang="hu-HU" sz="2200" dirty="0" smtClean="0"/>
              <a:t>Munkaközösség vezető: Gráczki Andrea</a:t>
            </a:r>
          </a:p>
          <a:p>
            <a:r>
              <a:rPr lang="hu-HU" sz="2200" dirty="0" smtClean="0"/>
              <a:t>E-mail cím: pmpsz.inyr.munkakozosseg@gmail.com</a:t>
            </a:r>
          </a:p>
          <a:p>
            <a:endParaRPr lang="hu-HU" sz="3600" dirty="0" smtClean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53228"/>
            <a:ext cx="9981928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által kitűzött célok és elért eredmények a </a:t>
            </a:r>
            <a:r>
              <a:rPr lang="hu-HU" dirty="0" smtClean="0"/>
              <a:t>2022/2023 </a:t>
            </a:r>
            <a:r>
              <a:rPr lang="hu-HU" dirty="0"/>
              <a:t>első félévére </a:t>
            </a:r>
            <a:r>
              <a:rPr lang="hu-HU" dirty="0" smtClean="0"/>
              <a:t>vonatkozóan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3517" y="2336872"/>
            <a:ext cx="5275161" cy="4279587"/>
          </a:xfrm>
        </p:spPr>
        <p:txBody>
          <a:bodyPr/>
          <a:lstStyle/>
          <a:p>
            <a:pPr marL="0" indent="0" algn="ctr">
              <a:buNone/>
            </a:pPr>
            <a:r>
              <a:rPr lang="hu-HU" dirty="0" smtClean="0"/>
              <a:t>Célok</a:t>
            </a:r>
          </a:p>
          <a:p>
            <a:r>
              <a:rPr lang="hu-HU" dirty="0"/>
              <a:t>Az INYR </a:t>
            </a:r>
            <a:r>
              <a:rPr lang="hu-HU" dirty="0" err="1"/>
              <a:t>legördlő</a:t>
            </a:r>
            <a:r>
              <a:rPr lang="hu-HU" dirty="0"/>
              <a:t> menüsora feleljen meg a mindenkori szabályoknak – folyamatos jelentés az OH felé</a:t>
            </a:r>
            <a:r>
              <a:rPr lang="hu-HU" dirty="0" smtClean="0"/>
              <a:t>.</a:t>
            </a:r>
          </a:p>
          <a:p>
            <a:r>
              <a:rPr lang="hu-HU" dirty="0"/>
              <a:t>Áttekintés szakmai szemmel</a:t>
            </a:r>
            <a:r>
              <a:rPr lang="hu-HU" dirty="0" smtClean="0"/>
              <a:t>.</a:t>
            </a:r>
          </a:p>
          <a:p>
            <a:r>
              <a:rPr lang="hu-HU" dirty="0" smtClean="0"/>
              <a:t>Együttműködés a többi munkaközösséggel, hatékony információáramlás.</a:t>
            </a:r>
          </a:p>
          <a:p>
            <a:pPr marL="0" indent="0">
              <a:buNone/>
            </a:pPr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594122" y="2336872"/>
            <a:ext cx="6327583" cy="4391731"/>
          </a:xfrm>
        </p:spPr>
        <p:txBody>
          <a:bodyPr/>
          <a:lstStyle/>
          <a:p>
            <a:pPr marL="0" indent="0" algn="ctr">
              <a:buNone/>
            </a:pPr>
            <a:r>
              <a:rPr lang="hu-HU" dirty="0" smtClean="0"/>
              <a:t>Eredmények</a:t>
            </a:r>
          </a:p>
          <a:p>
            <a:r>
              <a:rPr lang="hu-HU" dirty="0" smtClean="0"/>
              <a:t>Folyamatos kapcsolattartás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dirty="0" smtClean="0"/>
              <a:t>Javaslatok összegyűjtése</a:t>
            </a:r>
          </a:p>
          <a:p>
            <a:endParaRPr lang="hu-HU" dirty="0"/>
          </a:p>
          <a:p>
            <a:r>
              <a:rPr lang="hu-HU" dirty="0" smtClean="0"/>
              <a:t>Folyamatos</a:t>
            </a:r>
          </a:p>
        </p:txBody>
      </p:sp>
    </p:spTree>
    <p:extLst>
      <p:ext uri="{BB962C8B-B14F-4D97-AF65-F5344CB8AC3E}">
        <p14:creationId xmlns:p14="http://schemas.microsoft.com/office/powerpoint/2010/main" val="3649722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813613"/>
            <a:ext cx="10722634" cy="1080938"/>
          </a:xfrm>
        </p:spPr>
        <p:txBody>
          <a:bodyPr>
            <a:normAutofit/>
          </a:bodyPr>
          <a:lstStyle/>
          <a:p>
            <a:r>
              <a:rPr lang="hu-HU" sz="3100" dirty="0"/>
              <a:t>A munkaközösség szakmai területén bevezetett </a:t>
            </a:r>
            <a:r>
              <a:rPr lang="hu-HU" sz="3100" dirty="0" smtClean="0"/>
              <a:t>jogszabályi</a:t>
            </a:r>
            <a:br>
              <a:rPr lang="hu-HU" sz="3100" dirty="0" smtClean="0"/>
            </a:br>
            <a:r>
              <a:rPr lang="hu-HU" sz="3100" dirty="0" smtClean="0"/>
              <a:t>változások 2023. </a:t>
            </a:r>
            <a:r>
              <a:rPr lang="hu-HU" sz="3100" dirty="0"/>
              <a:t>Január </a:t>
            </a:r>
            <a:r>
              <a:rPr lang="hu-HU" sz="3100" dirty="0" smtClean="0"/>
              <a:t>15-ig,amennyiben vannak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Nincsenek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0896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001" y="770481"/>
            <a:ext cx="10248181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legfontosabb célkitűzései a </a:t>
            </a:r>
            <a:r>
              <a:rPr lang="hu-HU" dirty="0" smtClean="0"/>
              <a:t>2022/2023 </a:t>
            </a:r>
            <a:r>
              <a:rPr lang="hu-HU" dirty="0"/>
              <a:t>második </a:t>
            </a:r>
            <a:r>
              <a:rPr lang="hu-HU" dirty="0" smtClean="0"/>
              <a:t>félévére a munkatervben megjelöltek alapján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Egységes adminisztrációra való törekvés</a:t>
            </a:r>
          </a:p>
          <a:p>
            <a:r>
              <a:rPr lang="hu-HU" dirty="0" smtClean="0"/>
              <a:t>OH felé: a szakma és az adminisztráció közeledése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44953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229" y="779108"/>
            <a:ext cx="9613861" cy="1080938"/>
          </a:xfrm>
        </p:spPr>
        <p:txBody>
          <a:bodyPr>
            <a:normAutofit/>
          </a:bodyPr>
          <a:lstStyle/>
          <a:p>
            <a:r>
              <a:rPr lang="hu-HU" dirty="0"/>
              <a:t>A munkaközösség legfontosabb </a:t>
            </a:r>
            <a:r>
              <a:rPr lang="hu-HU" dirty="0" smtClean="0"/>
              <a:t>szakmai kérdésfelvetései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Hozzáférés:</a:t>
            </a:r>
          </a:p>
          <a:p>
            <a:r>
              <a:rPr lang="hu-HU" dirty="0" smtClean="0"/>
              <a:t>jogosultságok</a:t>
            </a:r>
            <a:r>
              <a:rPr lang="hu-HU" dirty="0"/>
              <a:t>– gyerek adatok (a diagnosztikus és a terápiás munka feltétele a gyermek </a:t>
            </a:r>
            <a:r>
              <a:rPr lang="hu-HU" dirty="0" err="1"/>
              <a:t>longitudiális</a:t>
            </a:r>
            <a:r>
              <a:rPr lang="hu-HU" dirty="0"/>
              <a:t> követése)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3643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61854"/>
            <a:ext cx="9613861" cy="1080938"/>
          </a:xfrm>
        </p:spPr>
        <p:txBody>
          <a:bodyPr>
            <a:normAutofit/>
          </a:bodyPr>
          <a:lstStyle/>
          <a:p>
            <a:pPr marL="0" indent="0"/>
            <a:r>
              <a:rPr lang="hu-HU" sz="3200" dirty="0"/>
              <a:t>A </a:t>
            </a:r>
            <a:r>
              <a:rPr lang="hu-HU" sz="3200" dirty="0" smtClean="0"/>
              <a:t>munkaközösség nehézségei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Minden szakfeladattal kapcsolatban naprakészen kell lenni, tudni kell követni a változásokat. Ezért szorgalmazzuk a szoros együttműködést a többi munkaközösséggel.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26369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2030" y="3068608"/>
            <a:ext cx="5545426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234</TotalTime>
  <Words>159</Words>
  <Application>Microsoft Office PowerPoint</Application>
  <PresentationFormat>Szélesvásznú</PresentationFormat>
  <Paragraphs>28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2022/2023 tanév I. félévre szóló munkatervi beszámoló</vt:lpstr>
      <vt:lpstr>A munkaközösség által kitűzött célok és elért eredmények a 2022/2023 első félévére vonatkozóan</vt:lpstr>
      <vt:lpstr>A munkaközösség szakmai területén bevezetett jogszabályi változások 2023. Január 15-ig,amennyiben vannak</vt:lpstr>
      <vt:lpstr>A munkaközösség legfontosabb célkitűzései a 2022/2023 második félévére a munkatervben megjelöltek alapján</vt:lpstr>
      <vt:lpstr>A munkaközösség legfontosabb szakmai kérdésfelvetései</vt:lpstr>
      <vt:lpstr>A munkaközösség nehézségei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User</cp:lastModifiedBy>
  <cp:revision>37</cp:revision>
  <dcterms:created xsi:type="dcterms:W3CDTF">2017-01-05T09:06:31Z</dcterms:created>
  <dcterms:modified xsi:type="dcterms:W3CDTF">2023-01-23T07:03:10Z</dcterms:modified>
</cp:coreProperties>
</file>