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7794" y="2717321"/>
            <a:ext cx="8144134" cy="1337700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2021/2022 tanév I. félévre szóló munkatervi beszámoló</a:t>
            </a:r>
            <a:endParaRPr lang="hu-HU" sz="4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6404689" y="156855"/>
            <a:ext cx="55860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/>
              <a:t>Kiemelten Tehetséges Gyermekek, Tanulók Gondozása munkaközösség</a:t>
            </a:r>
            <a:endParaRPr lang="hu-HU" sz="2800" dirty="0"/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3286664" y="4532062"/>
            <a:ext cx="7093708" cy="1792253"/>
          </a:xfrm>
        </p:spPr>
        <p:txBody>
          <a:bodyPr>
            <a:normAutofit fontScale="92500"/>
          </a:bodyPr>
          <a:lstStyle/>
          <a:p>
            <a:r>
              <a:rPr lang="hu-HU" sz="2200" dirty="0" smtClean="0"/>
              <a:t>Cegléd, 2022. január 20.</a:t>
            </a:r>
          </a:p>
          <a:p>
            <a:r>
              <a:rPr lang="hu-HU" sz="2200" dirty="0" smtClean="0"/>
              <a:t>2700 Cegléd, Malom tér 3.</a:t>
            </a:r>
          </a:p>
          <a:p>
            <a:r>
              <a:rPr lang="hu-HU" sz="2200" dirty="0" smtClean="0"/>
              <a:t>Munkaközösség vezető: </a:t>
            </a:r>
            <a:r>
              <a:rPr lang="hu-HU" sz="2200" dirty="0"/>
              <a:t>Rozsnyai Henriett</a:t>
            </a:r>
          </a:p>
          <a:p>
            <a:r>
              <a:rPr lang="hu-HU" sz="2200" dirty="0" smtClean="0"/>
              <a:t>E-mail cím: </a:t>
            </a:r>
            <a:r>
              <a:rPr lang="hu-HU" sz="2200" dirty="0" err="1"/>
              <a:t>pmpsz.tehetseg.munkakozosseg</a:t>
            </a:r>
            <a:r>
              <a:rPr lang="hu-HU" sz="2200" dirty="0"/>
              <a:t>@</a:t>
            </a:r>
            <a:r>
              <a:rPr lang="hu-HU" sz="2200" dirty="0" err="1"/>
              <a:t>gmail.com</a:t>
            </a:r>
            <a:endParaRPr lang="hu-HU" sz="2200" dirty="0"/>
          </a:p>
          <a:p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</a:t>
            </a:r>
            <a:r>
              <a:rPr lang="hu-HU" dirty="0" smtClean="0"/>
              <a:t>2021/2022 </a:t>
            </a:r>
            <a:r>
              <a:rPr lang="hu-HU" dirty="0"/>
              <a:t>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8" y="2336872"/>
            <a:ext cx="4313936" cy="42795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hu-HU" sz="2900" dirty="0" smtClean="0"/>
              <a:t>Célok</a:t>
            </a:r>
          </a:p>
          <a:p>
            <a:r>
              <a:rPr lang="hu-HU" dirty="0"/>
              <a:t>A FPSZ tehetségkoordinátor munkaközösséggel közös iskolai  </a:t>
            </a:r>
            <a:r>
              <a:rPr lang="hu-HU" dirty="0" smtClean="0"/>
              <a:t>adatbázis készítése tehetségterületenként és elhelyezkedés szerint</a:t>
            </a:r>
          </a:p>
          <a:p>
            <a:r>
              <a:rPr lang="hu-HU" dirty="0" smtClean="0"/>
              <a:t>A </a:t>
            </a:r>
            <a:r>
              <a:rPr lang="hu-HU" dirty="0"/>
              <a:t>kettős különlegességű tehetségek </a:t>
            </a:r>
            <a:r>
              <a:rPr lang="hu-HU" dirty="0" smtClean="0"/>
              <a:t>felismerése </a:t>
            </a:r>
            <a:r>
              <a:rPr lang="hu-HU" dirty="0"/>
              <a:t>és </a:t>
            </a:r>
            <a:r>
              <a:rPr lang="hu-HU" dirty="0" smtClean="0"/>
              <a:t>ellátása – előadás</a:t>
            </a:r>
          </a:p>
          <a:p>
            <a:r>
              <a:rPr lang="hu-HU" dirty="0" smtClean="0"/>
              <a:t>Szakmai kapcsolatok, együttműködések szélesítése</a:t>
            </a:r>
          </a:p>
          <a:p>
            <a:r>
              <a:rPr lang="hu-HU" dirty="0" smtClean="0"/>
              <a:t>Folyamatos tájékoztatás a szakmai fórumokról, előadásokról, műhelyekről, konferenciákról, pályázatokról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417454" y="2336872"/>
            <a:ext cx="7504251" cy="439173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hu-HU" sz="2900" dirty="0" smtClean="0"/>
              <a:t>Eredmények</a:t>
            </a:r>
          </a:p>
          <a:p>
            <a:r>
              <a:rPr lang="hu-HU" dirty="0" smtClean="0"/>
              <a:t>A </a:t>
            </a:r>
            <a:r>
              <a:rPr lang="hu-HU" dirty="0"/>
              <a:t>FPSZ tehetségkoordinátor munkaközösséggel közös iskolai adatbázis </a:t>
            </a:r>
            <a:r>
              <a:rPr lang="hu-HU" dirty="0" smtClean="0"/>
              <a:t>előkészítése (táblázat, </a:t>
            </a:r>
            <a:r>
              <a:rPr lang="hu-HU" dirty="0" err="1" smtClean="0"/>
              <a:t>itiner</a:t>
            </a:r>
            <a:r>
              <a:rPr lang="hu-HU" dirty="0" smtClean="0"/>
              <a:t>) és a feladatok megbeszélése </a:t>
            </a:r>
            <a:r>
              <a:rPr lang="hu-HU" dirty="0"/>
              <a:t>a </a:t>
            </a:r>
            <a:r>
              <a:rPr lang="hu-HU" dirty="0" smtClean="0"/>
              <a:t>kollégákkal </a:t>
            </a:r>
          </a:p>
          <a:p>
            <a:pPr marL="0" indent="0">
              <a:buNone/>
            </a:pPr>
            <a:r>
              <a:rPr lang="hu-HU" dirty="0" smtClean="0"/>
              <a:t>Kész táblázat a tanév végére</a:t>
            </a:r>
          </a:p>
          <a:p>
            <a:r>
              <a:rPr lang="hu-HU" dirty="0"/>
              <a:t>Dr. Olajos </a:t>
            </a:r>
            <a:r>
              <a:rPr lang="hu-HU" dirty="0" smtClean="0"/>
              <a:t>Tímea</a:t>
            </a:r>
            <a:r>
              <a:rPr lang="hu-HU" dirty="0"/>
              <a:t>: A kettős különlegességű tehetségek felismerése és ellátása </a:t>
            </a:r>
            <a:r>
              <a:rPr lang="hu-HU" dirty="0" smtClean="0"/>
              <a:t>- előadás</a:t>
            </a:r>
          </a:p>
          <a:p>
            <a:r>
              <a:rPr lang="hu-HU" dirty="0" smtClean="0"/>
              <a:t>TOM – országos találkozó </a:t>
            </a:r>
            <a:r>
              <a:rPr lang="hu-HU" dirty="0"/>
              <a:t>- 2021.09.21</a:t>
            </a:r>
            <a:r>
              <a:rPr lang="hu-HU" dirty="0" smtClean="0"/>
              <a:t>., online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Ezt követően tájékoztatás </a:t>
            </a:r>
            <a:r>
              <a:rPr lang="hu-HU" dirty="0"/>
              <a:t>a tehetségkoordinátor munkaközösség vezetők országos </a:t>
            </a:r>
            <a:r>
              <a:rPr lang="hu-HU" dirty="0" smtClean="0"/>
              <a:t>együttműködéséről</a:t>
            </a:r>
            <a:endParaRPr lang="hu-HU" dirty="0"/>
          </a:p>
          <a:p>
            <a:r>
              <a:rPr lang="hu-HU" dirty="0" smtClean="0"/>
              <a:t>MATEHETSZ  - műhely – előadás tartása – 2021.11.25., </a:t>
            </a:r>
            <a:r>
              <a:rPr lang="hu-HU" dirty="0"/>
              <a:t>online</a:t>
            </a: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B.Trefil</a:t>
            </a:r>
            <a:r>
              <a:rPr lang="hu-HU" dirty="0" smtClean="0"/>
              <a:t> </a:t>
            </a:r>
            <a:r>
              <a:rPr lang="hu-HU" dirty="0"/>
              <a:t>Edina - Rozsnyai </a:t>
            </a:r>
            <a:r>
              <a:rPr lang="hu-HU" dirty="0" smtClean="0"/>
              <a:t>Henriett: </a:t>
            </a:r>
            <a:r>
              <a:rPr lang="hu-HU" dirty="0"/>
              <a:t>Szakszolgálati tehetséggondozás: az elmúlt évek változásai, a fejlődés perspektívája és az együttműködés </a:t>
            </a:r>
            <a:r>
              <a:rPr lang="hu-HU" dirty="0" smtClean="0"/>
              <a:t>lehetőségei</a:t>
            </a:r>
          </a:p>
          <a:p>
            <a:r>
              <a:rPr lang="hu-HU" dirty="0"/>
              <a:t>Részvétel a Tehetségek Magyarországa projekt </a:t>
            </a:r>
            <a:r>
              <a:rPr lang="hu-HU" dirty="0" err="1" smtClean="0"/>
              <a:t>zárórendezvényén</a:t>
            </a:r>
            <a:r>
              <a:rPr lang="hu-HU" dirty="0"/>
              <a:t> </a:t>
            </a:r>
            <a:r>
              <a:rPr lang="hu-HU" dirty="0" smtClean="0"/>
              <a:t>– Budapest, 2021.12.13.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</a:t>
            </a:r>
            <a:r>
              <a:rPr lang="hu-HU" sz="3100" dirty="0" smtClean="0"/>
              <a:t>jogszabályi</a:t>
            </a:r>
            <a:br>
              <a:rPr lang="hu-HU" sz="3100" dirty="0" smtClean="0"/>
            </a:br>
            <a:r>
              <a:rPr lang="hu-HU" sz="3100" dirty="0" smtClean="0"/>
              <a:t>változások 2022. </a:t>
            </a:r>
            <a:r>
              <a:rPr lang="hu-HU" sz="3100" dirty="0"/>
              <a:t>Január </a:t>
            </a:r>
            <a:r>
              <a:rPr lang="hu-HU" sz="3100" dirty="0" smtClean="0"/>
              <a:t>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Munkaközösségünk </a:t>
            </a:r>
            <a:r>
              <a:rPr lang="hu-HU"/>
              <a:t>szakmai </a:t>
            </a:r>
            <a:r>
              <a:rPr lang="hu-HU" smtClean="0"/>
              <a:t>területét </a:t>
            </a:r>
            <a:r>
              <a:rPr lang="hu-HU"/>
              <a:t>érintő jogszabályi változás nem történt.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</a:t>
            </a:r>
            <a:r>
              <a:rPr lang="hu-HU" dirty="0" smtClean="0"/>
              <a:t>2021/2022 </a:t>
            </a:r>
            <a:r>
              <a:rPr lang="hu-HU" dirty="0"/>
              <a:t>második </a:t>
            </a:r>
            <a:r>
              <a:rPr lang="hu-HU" dirty="0" smtClean="0"/>
              <a:t>félévére a munkatervben megjelöltek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5711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Szakmai együttműködések:</a:t>
            </a:r>
          </a:p>
          <a:p>
            <a:pPr lvl="1"/>
            <a:r>
              <a:rPr lang="hu-HU" dirty="0" smtClean="0"/>
              <a:t>FPSZ munkaközösség tagjaival személyes találkozó</a:t>
            </a:r>
          </a:p>
          <a:p>
            <a:pPr lvl="1"/>
            <a:r>
              <a:rPr lang="hu-HU" dirty="0" smtClean="0"/>
              <a:t>TOM – idén még 2 online/személyes találkozó</a:t>
            </a:r>
            <a:endParaRPr lang="hu-HU" dirty="0"/>
          </a:p>
          <a:p>
            <a:pPr lvl="1"/>
            <a:r>
              <a:rPr lang="hu-HU" dirty="0" smtClean="0"/>
              <a:t>Nemzeti Tehetség Központ – a közös szakmai munka lehetőségeinek feltérképezése</a:t>
            </a:r>
          </a:p>
          <a:p>
            <a:r>
              <a:rPr lang="hu-HU" dirty="0" smtClean="0"/>
              <a:t>A munkaközösségi értekezleteken további szakmai előadások tartása:</a:t>
            </a:r>
          </a:p>
          <a:p>
            <a:pPr lvl="1"/>
            <a:r>
              <a:rPr lang="hu-HU" dirty="0" err="1" smtClean="0"/>
              <a:t>Gamifikáció</a:t>
            </a:r>
            <a:r>
              <a:rPr lang="hu-HU" dirty="0" smtClean="0"/>
              <a:t> – a pedagógus és a pszichológus lehetőségei </a:t>
            </a:r>
          </a:p>
          <a:p>
            <a:pPr lvl="1"/>
            <a:r>
              <a:rPr lang="hu-HU" dirty="0"/>
              <a:t>TCT/DP rajzos kreativitás </a:t>
            </a:r>
            <a:r>
              <a:rPr lang="hu-HU" dirty="0" smtClean="0"/>
              <a:t>teszt</a:t>
            </a:r>
          </a:p>
          <a:p>
            <a:r>
              <a:rPr lang="hu-HU" dirty="0"/>
              <a:t>A FPSZ tehetségkoordinátor munkaközösséggel közös iskolai  adatbázis </a:t>
            </a:r>
            <a:r>
              <a:rPr lang="hu-HU" dirty="0" smtClean="0"/>
              <a:t>táblázat összeállítása</a:t>
            </a:r>
          </a:p>
          <a:p>
            <a:r>
              <a:rPr lang="hu-HU" dirty="0" smtClean="0"/>
              <a:t>Konferenciákon, előadásokon való részvétel</a:t>
            </a:r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</a:t>
            </a:r>
            <a:r>
              <a:rPr lang="hu-HU" dirty="0" smtClean="0"/>
              <a:t>szakmai kérdésfelvetései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Hol a szakszolgálati ellátás helye a tehetséggondozásban résztvevő szervezetek rendszerében - öndefiníció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234</TotalTime>
  <Words>296</Words>
  <Application>Microsoft Office PowerPoint</Application>
  <PresentationFormat>Szélesvásznú</PresentationFormat>
  <Paragraphs>37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2021/2022 tanév I. félévre szóló munkatervi beszámoló</vt:lpstr>
      <vt:lpstr>A munkaközösség által kitűzött célok és elért eredmények a 2021/2022 első félévére vonatkozóan</vt:lpstr>
      <vt:lpstr>A munkaközösség szakmai területén bevezetett jogszabályi változások 2022. Január 15-ig,amennyiben vannak</vt:lpstr>
      <vt:lpstr>A munkaközösség legfontosabb célkitűzései a 2021/2022 második félévére a munkatervben megjelöltek alapján</vt:lpstr>
      <vt:lpstr>A munkaközösség legfontosabb szakmai kérdésfelvetései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45</cp:revision>
  <dcterms:created xsi:type="dcterms:W3CDTF">2017-01-05T09:06:31Z</dcterms:created>
  <dcterms:modified xsi:type="dcterms:W3CDTF">2022-01-26T08:37:50Z</dcterms:modified>
</cp:coreProperties>
</file>