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1"/>
  </p:notesMasterIdLst>
  <p:sldIdLst>
    <p:sldId id="256" r:id="rId2"/>
    <p:sldId id="271" r:id="rId3"/>
    <p:sldId id="268" r:id="rId4"/>
    <p:sldId id="269" r:id="rId5"/>
    <p:sldId id="270" r:id="rId6"/>
    <p:sldId id="272" r:id="rId7"/>
    <p:sldId id="27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837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02590" y="2443655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/>
              <a:t>2021/2022 tanév I. félévére vonatkozó munkaközösségi munkaterv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16821" y="4376043"/>
            <a:ext cx="7132254" cy="179225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u-HU" sz="2200" dirty="0"/>
              <a:t>Munkaközösség-vezető neve: Bene Judit</a:t>
            </a:r>
          </a:p>
          <a:p>
            <a:pPr algn="l"/>
            <a:r>
              <a:rPr lang="hu-HU" sz="2200" dirty="0"/>
              <a:t>Munkaközösség e-mail címe: pmpsz.logopedia.munkakozosseg@gmail.com</a:t>
            </a:r>
          </a:p>
          <a:p>
            <a:pPr algn="l"/>
            <a:endParaRPr lang="hu-HU" sz="2200" dirty="0"/>
          </a:p>
          <a:p>
            <a:pPr algn="ctr"/>
            <a:r>
              <a:rPr lang="hu-HU" sz="2200" dirty="0"/>
              <a:t>2021. szeptember 23.</a:t>
            </a:r>
          </a:p>
          <a:p>
            <a:endParaRPr lang="hu-HU" sz="36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6507165" y="364335"/>
            <a:ext cx="5586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PMPSz Logopédiai 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993058"/>
            <a:ext cx="11267768" cy="841107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1. A munkaközösség szakmai területén bevezetett jogszabályi változások 2021. augusztus 31-ig </a:t>
            </a:r>
            <a:r>
              <a:rPr lang="hu-HU" sz="1900" dirty="0"/>
              <a:t>(</a:t>
            </a:r>
            <a:r>
              <a:rPr lang="hu-HU" sz="1900" i="1" dirty="0"/>
              <a:t>amennyiben vannak</a:t>
            </a:r>
            <a:r>
              <a:rPr lang="hu-HU" sz="1900" dirty="0"/>
              <a:t>)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r>
              <a:rPr lang="hu-HU" dirty="0"/>
              <a:t>Nincs tudomásom </a:t>
            </a:r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653" y="753228"/>
            <a:ext cx="10156530" cy="1080938"/>
          </a:xfrm>
        </p:spPr>
        <p:txBody>
          <a:bodyPr/>
          <a:lstStyle/>
          <a:p>
            <a:r>
              <a:rPr lang="hu-HU" dirty="0"/>
              <a:t>2.Előző tanév eredményei, jó gyakorlatok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129" y="2192594"/>
            <a:ext cx="11454581" cy="4414683"/>
          </a:xfrm>
        </p:spPr>
        <p:txBody>
          <a:bodyPr/>
          <a:lstStyle/>
          <a:p>
            <a:r>
              <a:rPr lang="hu-HU" dirty="0"/>
              <a:t>Eljárásrendeket frissítettük</a:t>
            </a:r>
          </a:p>
          <a:p>
            <a:r>
              <a:rPr lang="hu-HU" dirty="0"/>
              <a:t>INYR vezetésével kapcsolatos kérdésekre válaszokat kaptunk</a:t>
            </a:r>
          </a:p>
          <a:p>
            <a:r>
              <a:rPr lang="hu-HU" dirty="0"/>
              <a:t>Online-logopédia tapasztalatainak megosztása</a:t>
            </a:r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659" y="753228"/>
            <a:ext cx="10215524" cy="1080938"/>
          </a:xfrm>
        </p:spPr>
        <p:txBody>
          <a:bodyPr/>
          <a:lstStyle/>
          <a:p>
            <a:r>
              <a:rPr lang="hu-HU" dirty="0"/>
              <a:t>3. Munkaközösségi értekezletek tervezett időpontjai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3961" y="2104102"/>
            <a:ext cx="11366090" cy="4513007"/>
          </a:xfrm>
        </p:spPr>
        <p:txBody>
          <a:bodyPr/>
          <a:lstStyle/>
          <a:p>
            <a:r>
              <a:rPr lang="hu-HU" dirty="0"/>
              <a:t>1.  2021.10.21.</a:t>
            </a:r>
          </a:p>
          <a:p>
            <a:r>
              <a:rPr lang="hu-HU" dirty="0"/>
              <a:t>2.  2021.12.02.</a:t>
            </a:r>
          </a:p>
          <a:p>
            <a:r>
              <a:rPr lang="hu-HU" dirty="0"/>
              <a:t>3.  2022.02.10.</a:t>
            </a:r>
          </a:p>
          <a:p>
            <a:r>
              <a:rPr lang="hu-HU" dirty="0"/>
              <a:t>4.  2022.04.07.</a:t>
            </a:r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4. Tervezett munkaközösségi témák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4465" y="2094271"/>
            <a:ext cx="11307096" cy="4572000"/>
          </a:xfrm>
        </p:spPr>
        <p:txBody>
          <a:bodyPr/>
          <a:lstStyle/>
          <a:p>
            <a:r>
              <a:rPr lang="hu-HU" dirty="0"/>
              <a:t>Eljárásrendek, logopédiai ellátásban használt dokumentumok frissítése, aktualizálása</a:t>
            </a:r>
          </a:p>
          <a:p>
            <a:r>
              <a:rPr lang="hu-HU" dirty="0"/>
              <a:t>Előadás: Melegné Steiner Ildikó</a:t>
            </a:r>
            <a:br>
              <a:rPr lang="hu-HU" dirty="0"/>
            </a:br>
            <a:r>
              <a:rPr lang="hu-HU" dirty="0"/>
              <a:t>              Nagy Gabriella</a:t>
            </a:r>
          </a:p>
          <a:p>
            <a:r>
              <a:rPr lang="hu-HU" dirty="0">
                <a:effectLst/>
                <a:latin typeface="+mj-lt"/>
                <a:ea typeface="Times New Roman" panose="02020603050405020304" pitchFamily="18" charset="0"/>
              </a:rPr>
              <a:t>Tapasztalatcsere, beszélgetés az idegen nyelvű gyermekek ellátása témában</a:t>
            </a:r>
            <a:endParaRPr lang="hu-HU" dirty="0">
              <a:latin typeface="+mj-lt"/>
            </a:endParaRPr>
          </a:p>
          <a:p>
            <a:r>
              <a:rPr lang="hu-HU" dirty="0"/>
              <a:t>„Jógyakorlatok” megosztása, szakmai nehézségek, problémák megbeszélése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067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18" y="861383"/>
            <a:ext cx="10166364" cy="1080938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5. A munkaközösség legfontosabb célkitűzései a 2021/2022 első félévében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>
            <a:normAutofit/>
          </a:bodyPr>
          <a:lstStyle/>
          <a:p>
            <a:r>
              <a:rPr lang="hu-HU" sz="2800" dirty="0"/>
              <a:t>Zavartalan szakmai munka</a:t>
            </a:r>
          </a:p>
          <a:p>
            <a:r>
              <a:rPr lang="hu-HU" sz="2800" dirty="0"/>
              <a:t>Tudásmegosztás, belső továbbképzések</a:t>
            </a:r>
          </a:p>
          <a:p>
            <a:r>
              <a:rPr lang="hu-HU" sz="2800" dirty="0"/>
              <a:t>Logopédiai segítő csomag összeállítása (eljárásrendek, különböző értesítési és adatkérő sablonok, dokumentum minták)</a:t>
            </a:r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317" y="753228"/>
            <a:ext cx="10136866" cy="1080938"/>
          </a:xfrm>
        </p:spPr>
        <p:txBody>
          <a:bodyPr>
            <a:normAutofit/>
          </a:bodyPr>
          <a:lstStyle/>
          <a:p>
            <a:r>
              <a:rPr lang="hu-HU" sz="3400" dirty="0"/>
              <a:t>6. A munkaközösség legfontosabb szakmai kérdései</a:t>
            </a:r>
            <a:br>
              <a:rPr lang="hu-HU" sz="3400" dirty="0"/>
            </a:b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317" y="2202426"/>
            <a:ext cx="11759380" cy="4444179"/>
          </a:xfrm>
        </p:spPr>
        <p:txBody>
          <a:bodyPr>
            <a:normAutofit/>
          </a:bodyPr>
          <a:lstStyle/>
          <a:p>
            <a:r>
              <a:rPr lang="hu-HU" sz="3200" dirty="0"/>
              <a:t>A logopédiai terápiából kimaradt gyermekek, vagy a szakszolgálati terápiát nem igénylő szülők esetének kezelése</a:t>
            </a:r>
          </a:p>
        </p:txBody>
      </p:sp>
    </p:spTree>
    <p:extLst>
      <p:ext uri="{BB962C8B-B14F-4D97-AF65-F5344CB8AC3E}">
        <p14:creationId xmlns:p14="http://schemas.microsoft.com/office/powerpoint/2010/main" val="62141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61" y="788277"/>
            <a:ext cx="12210362" cy="59959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12800" dirty="0"/>
              <a:t>7.A munkaközösség felmerülő nehézségei és ezekre </a:t>
            </a:r>
          </a:p>
          <a:p>
            <a:pPr marL="0" indent="0">
              <a:buNone/>
            </a:pPr>
            <a:r>
              <a:rPr lang="hu-HU" sz="12800" dirty="0"/>
              <a:t>megoldási javaslatok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7200" dirty="0"/>
              <a:t>1.</a:t>
            </a:r>
          </a:p>
          <a:p>
            <a:pPr marL="0" indent="0">
              <a:buNone/>
            </a:pPr>
            <a:r>
              <a:rPr lang="hu-HU" sz="9600" dirty="0"/>
              <a:t>Nehézség: Mi legyen a terápiát igénybe venni nem kívánó szülőkkel?</a:t>
            </a:r>
          </a:p>
          <a:p>
            <a:pPr marL="0" indent="0">
              <a:buNone/>
            </a:pPr>
            <a:r>
              <a:rPr lang="hu-HU" sz="9600" dirty="0"/>
              <a:t>Megoldási javaslat: Központi lemondó nyilatkozat, előjegyzésbe visszakerülés</a:t>
            </a:r>
          </a:p>
          <a:p>
            <a:pPr marL="0" indent="0">
              <a:buNone/>
            </a:pPr>
            <a:r>
              <a:rPr lang="hu-HU" sz="9600" dirty="0"/>
              <a:t>2.</a:t>
            </a:r>
          </a:p>
          <a:p>
            <a:pPr marL="0" indent="0">
              <a:buNone/>
            </a:pPr>
            <a:r>
              <a:rPr lang="hu-HU" sz="9600" dirty="0"/>
              <a:t>Nehézség: Rossz munkakörülmények</a:t>
            </a:r>
          </a:p>
          <a:p>
            <a:pPr marL="0" indent="0">
              <a:buNone/>
            </a:pPr>
            <a:r>
              <a:rPr lang="hu-HU" sz="9600" dirty="0"/>
              <a:t>Megoldási javaslat: Tárgyalás kezdeményezése a helyi önkormányzattal</a:t>
            </a:r>
          </a:p>
          <a:p>
            <a:pPr marL="0" indent="0">
              <a:buNone/>
            </a:pPr>
            <a:r>
              <a:rPr lang="hu-HU" sz="9600" dirty="0"/>
              <a:t>3.</a:t>
            </a:r>
          </a:p>
          <a:p>
            <a:pPr marL="0" indent="0">
              <a:buNone/>
            </a:pPr>
            <a:r>
              <a:rPr lang="hu-HU" sz="9600" dirty="0"/>
              <a:t>Nehézség: Túlórák csökkentése</a:t>
            </a:r>
          </a:p>
          <a:p>
            <a:pPr marL="0" indent="0">
              <a:buNone/>
            </a:pPr>
            <a:r>
              <a:rPr lang="hu-HU" sz="9600" dirty="0"/>
              <a:t>Megoldási javaslat: Az ellátás biztosítása érdekében segítséget kellene kérni a tankerülettől</a:t>
            </a:r>
          </a:p>
          <a:p>
            <a:pPr marL="0" indent="0">
              <a:buNone/>
            </a:pPr>
            <a:endParaRPr lang="hu-HU" sz="9600" dirty="0"/>
          </a:p>
          <a:p>
            <a:pPr marL="0" indent="0">
              <a:buNone/>
            </a:pPr>
            <a:endParaRPr lang="hu-HU" sz="6400" dirty="0"/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240</TotalTime>
  <Words>266</Words>
  <Application>Microsoft Office PowerPoint</Application>
  <PresentationFormat>Szélesvásznú</PresentationFormat>
  <Paragraphs>49</Paragraphs>
  <Slides>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Berlin</vt:lpstr>
      <vt:lpstr>2021/2022 tanév I. félévére vonatkozó munkaközösségi munkaterv </vt:lpstr>
      <vt:lpstr>1. A munkaközösség szakmai területén bevezetett jogszabályi változások 2021. augusztus 31-ig (amennyiben vannak) </vt:lpstr>
      <vt:lpstr>2.Előző tanév eredményei, jó gyakorlatok</vt:lpstr>
      <vt:lpstr>3. Munkaközösségi értekezletek tervezett időpontjai</vt:lpstr>
      <vt:lpstr>4. Tervezett munkaközösségi témák </vt:lpstr>
      <vt:lpstr>5. A munkaközösség legfontosabb célkitűzései a 2021/2022 első félévében </vt:lpstr>
      <vt:lpstr>6. A munkaközösség legfontosabb szakmai kérdései 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Judit Bene</cp:lastModifiedBy>
  <cp:revision>44</cp:revision>
  <dcterms:created xsi:type="dcterms:W3CDTF">2017-01-05T09:06:31Z</dcterms:created>
  <dcterms:modified xsi:type="dcterms:W3CDTF">2021-09-17T08:58:13Z</dcterms:modified>
</cp:coreProperties>
</file>