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/>
              <a:t>2022/2023 tanév I. félévre szóló munkatervi beszámoló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prstClr val="white"/>
                </a:solidFill>
              </a:rPr>
              <a:t>Korai fejlesztés 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2686050" y="4532062"/>
            <a:ext cx="6319561" cy="1459163"/>
          </a:xfrm>
        </p:spPr>
        <p:txBody>
          <a:bodyPr>
            <a:normAutofit fontScale="92500" lnSpcReduction="10000"/>
          </a:bodyPr>
          <a:lstStyle/>
          <a:p>
            <a:r>
              <a:rPr lang="hu-HU" sz="2200" dirty="0"/>
              <a:t>Cegléd, 2023. január 26</a:t>
            </a:r>
            <a:r>
              <a:rPr lang="hu-HU" sz="2200" dirty="0" smtClean="0"/>
              <a:t>.</a:t>
            </a:r>
          </a:p>
          <a:p>
            <a:r>
              <a:rPr lang="hu-HU" sz="2200" dirty="0" smtClean="0"/>
              <a:t>Munkaközösség </a:t>
            </a:r>
            <a:r>
              <a:rPr lang="hu-HU" sz="2200" dirty="0"/>
              <a:t>vezető: Melegné Steiner Ildikó</a:t>
            </a:r>
          </a:p>
          <a:p>
            <a:r>
              <a:rPr lang="hu-HU" sz="2200" dirty="0"/>
              <a:t>E-mail </a:t>
            </a:r>
            <a:r>
              <a:rPr lang="hu-HU" sz="2200" dirty="0" smtClean="0"/>
              <a:t>cím:</a:t>
            </a:r>
          </a:p>
          <a:p>
            <a:r>
              <a:rPr lang="hu-HU" dirty="0" smtClean="0"/>
              <a:t>pmpsz.korai.munkakozosseg@gmail.com</a:t>
            </a:r>
            <a:r>
              <a:rPr lang="hu-HU" sz="2200" dirty="0" smtClean="0"/>
              <a:t> 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2022/2023 első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Célok</a:t>
            </a:r>
          </a:p>
          <a:p>
            <a:r>
              <a:rPr lang="hu-HU" dirty="0"/>
              <a:t>Az ellátás szakmai segítése, koordinálása</a:t>
            </a:r>
          </a:p>
          <a:p>
            <a:r>
              <a:rPr lang="hu-HU" dirty="0"/>
              <a:t>Kapcsolatépítés hasonló területű ellátókkal, partnerekkel</a:t>
            </a:r>
          </a:p>
          <a:p>
            <a:r>
              <a:rPr lang="hu-HU" dirty="0"/>
              <a:t>Konduktív ped.mk-</a:t>
            </a:r>
            <a:r>
              <a:rPr lang="hu-HU" dirty="0" err="1"/>
              <a:t>gel</a:t>
            </a:r>
            <a:r>
              <a:rPr lang="hu-HU" dirty="0"/>
              <a:t> szoros együttműködés, az értekezletek tartalmi összehangolása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Eredmények</a:t>
            </a:r>
          </a:p>
          <a:p>
            <a:r>
              <a:rPr lang="hu-HU" dirty="0"/>
              <a:t>Folyamatos, napi szintű kapcsolattartás </a:t>
            </a:r>
            <a:r>
              <a:rPr lang="hu-HU" dirty="0" err="1"/>
              <a:t>messenger</a:t>
            </a:r>
            <a:r>
              <a:rPr lang="hu-HU" dirty="0"/>
              <a:t> csoportban, az értekezleteken aktuális témák megbeszélése</a:t>
            </a:r>
          </a:p>
          <a:p>
            <a:r>
              <a:rPr lang="hu-HU" dirty="0"/>
              <a:t>FPSZ korai fejlesztés munkaközösségvezetője meghívott vendégünk volt az értekezleten</a:t>
            </a:r>
          </a:p>
          <a:p>
            <a:r>
              <a:rPr lang="hu-HU" dirty="0"/>
              <a:t>Konduktív értekezlet előadója balassagyarmati jó gyakorlatot ismertetett a zeneterápia lehetőségeiről a korai fejlesztésben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jogszabályi</a:t>
            </a:r>
            <a:br>
              <a:rPr lang="hu-HU" sz="3100" dirty="0"/>
            </a:br>
            <a:r>
              <a:rPr lang="hu-HU" sz="3100" dirty="0"/>
              <a:t>változások 2023. Január 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Jelenleg nincs jogszabályi változás. </a:t>
            </a:r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2022/2023 második félévére a munkatervben megjelöltek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478483"/>
            <a:ext cx="9613861" cy="3599316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Szakmai segédanyagok, gyűjtemények összeállítása  -  intézménylista speciális óvodákról körzetenként, szenzoros ingerfeldolgozás jellegzetességeiről kérdőív, rizikófelmérések fejlesztése, a prevenció kibővítése (mesterprogramok alapján)</a:t>
            </a:r>
          </a:p>
          <a:p>
            <a:endParaRPr lang="hu-HU" dirty="0"/>
          </a:p>
          <a:p>
            <a:r>
              <a:rPr lang="hu-HU" dirty="0"/>
              <a:t>Egy-egy szakmai kérdés alaposabb tanulmányozása főként belső tudásmegosztással, jó gyakorlatok, mesterprogramok bemutatása</a:t>
            </a:r>
          </a:p>
          <a:p>
            <a:r>
              <a:rPr lang="hu-HU" dirty="0"/>
              <a:t>Második félévben tervezzük (ágazatközi együttműködés, prevenció kibővítése, regulációs zavarok és szenzoros ingerfeldolgozás témákban)</a:t>
            </a:r>
          </a:p>
          <a:p>
            <a:r>
              <a:rPr lang="hu-HU" dirty="0"/>
              <a:t>Képzések, önképzések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szakmai kérdésfelvetései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Hogyan lehet minimális infrastruktúrával maximális szakmaisággal dolgozni? </a:t>
            </a:r>
          </a:p>
          <a:p>
            <a:r>
              <a:rPr lang="hu-HU" dirty="0"/>
              <a:t>Hogyan lehet belső erőforrásainkat hasznosítani?</a:t>
            </a:r>
          </a:p>
          <a:p>
            <a:r>
              <a:rPr lang="hu-HU" dirty="0"/>
              <a:t>Hogyan lehet tagintézményeken belül és tagintézmények között egymás munkáját segíteni?</a:t>
            </a:r>
          </a:p>
          <a:p>
            <a:r>
              <a:rPr lang="hu-HU" dirty="0"/>
              <a:t>Hogyan lehet a korszerű állapotfelmérést végezni (nem járási szakértői tevékenységben)?</a:t>
            </a:r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munkaközösség nehézségei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ellátási igények és a kapacitások közötti eltérések</a:t>
            </a:r>
          </a:p>
          <a:p>
            <a:r>
              <a:rPr lang="hu-HU" dirty="0" err="1"/>
              <a:t>Infratsrukturális</a:t>
            </a:r>
            <a:r>
              <a:rPr lang="hu-HU" dirty="0"/>
              <a:t> nehézségek</a:t>
            </a:r>
          </a:p>
          <a:p>
            <a:r>
              <a:rPr lang="hu-HU" dirty="0"/>
              <a:t>Diagnosztikai és terápiás eszközök pótlásának, beszerzésének nehézségei</a:t>
            </a:r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190</TotalTime>
  <Words>249</Words>
  <Application>Microsoft Office PowerPoint</Application>
  <PresentationFormat>Szélesvásznú</PresentationFormat>
  <Paragraphs>34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2022/2023 tanév I. félévre szóló munkatervi beszámoló</vt:lpstr>
      <vt:lpstr>A munkaközösség által kitűzött célok és elért eredmények a 2022/2023 első félévére vonatkozóan</vt:lpstr>
      <vt:lpstr>A munkaközösség szakmai területén bevezetett jogszabályi változások 2023. Január 15-ig,amennyiben vannak</vt:lpstr>
      <vt:lpstr>A munkaközösség legfontosabb célkitűzései a 2022/2023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36</cp:revision>
  <dcterms:created xsi:type="dcterms:W3CDTF">2017-01-05T09:06:31Z</dcterms:created>
  <dcterms:modified xsi:type="dcterms:W3CDTF">2023-01-25T06:56:33Z</dcterms:modified>
</cp:coreProperties>
</file>