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63" r:id="rId4"/>
    <p:sldId id="259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2019.01.18.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10013510" cy="1912631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Budapest, 2019. január 24.</a:t>
            </a:r>
          </a:p>
          <a:p>
            <a:r>
              <a:rPr lang="hu-HU" sz="2400" b="1" dirty="0" smtClean="0"/>
              <a:t>1052 Budapest, Városház utca 7.</a:t>
            </a:r>
          </a:p>
          <a:p>
            <a:r>
              <a:rPr lang="hu-HU" sz="2400" b="1" dirty="0" smtClean="0"/>
              <a:t>Munkaközösség </a:t>
            </a:r>
            <a:r>
              <a:rPr lang="hu-HU" sz="2400" b="1" dirty="0"/>
              <a:t>vezető: </a:t>
            </a:r>
            <a:r>
              <a:rPr lang="hu-HU" sz="2400" b="1" dirty="0" smtClean="0"/>
              <a:t>Gyebnár Viktória</a:t>
            </a:r>
          </a:p>
          <a:p>
            <a:pPr algn="ctr"/>
            <a:r>
              <a:rPr lang="hu-HU" sz="2400" b="1" dirty="0" smtClean="0"/>
              <a:t>			E-mail: </a:t>
            </a:r>
            <a:r>
              <a:rPr lang="hu-HU" sz="2400" b="1" dirty="0" err="1" smtClean="0"/>
              <a:t>pmpsz.oipszi.munkakozosseg</a:t>
            </a:r>
            <a:r>
              <a:rPr lang="hu-HU" sz="2400" b="1" dirty="0" smtClean="0"/>
              <a:t>@</a:t>
            </a:r>
            <a:r>
              <a:rPr lang="hu-HU" sz="2400" b="1" dirty="0" err="1" smtClean="0"/>
              <a:t>gmail.com</a:t>
            </a:r>
            <a:endParaRPr lang="hu-HU" b="1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3797085" y="268941"/>
            <a:ext cx="7942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3600" b="1" dirty="0" smtClean="0"/>
              <a:t>Óvoda-, iskolapszichológus</a:t>
            </a:r>
          </a:p>
          <a:p>
            <a:pPr algn="r"/>
            <a:r>
              <a:rPr lang="hu-HU" sz="3600" b="1" dirty="0" smtClean="0"/>
              <a:t> koordinátori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4469" y="645458"/>
            <a:ext cx="11282766" cy="621254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600" b="1" dirty="0"/>
              <a:t>A munkaközösség által elért eredmények a </a:t>
            </a:r>
            <a:r>
              <a:rPr lang="hu-HU" sz="2600" b="1" dirty="0" smtClean="0"/>
              <a:t>2018/2019 </a:t>
            </a:r>
            <a:r>
              <a:rPr lang="hu-HU" sz="2600" b="1" dirty="0"/>
              <a:t>első félévében</a:t>
            </a:r>
            <a:r>
              <a:rPr lang="hu-HU" sz="2600" b="1" dirty="0" smtClean="0"/>
              <a:t>:</a:t>
            </a:r>
          </a:p>
          <a:p>
            <a:endParaRPr lang="hu-HU" dirty="0" smtClean="0"/>
          </a:p>
          <a:p>
            <a:pPr>
              <a:buNone/>
            </a:pPr>
            <a:r>
              <a:rPr lang="hu-HU" b="1" dirty="0" smtClean="0">
                <a:solidFill>
                  <a:srgbClr val="FFFF00"/>
                </a:solidFill>
              </a:rPr>
              <a:t>2018. november 08. találkozás</a:t>
            </a:r>
          </a:p>
          <a:p>
            <a:r>
              <a:rPr lang="hu-HU" b="1" dirty="0" smtClean="0"/>
              <a:t>Tankerületi bontásban megbeszéltük a kapcsolattartókkal kapcsolatos elvárásokat és képviselendő problémákat, melyet az emlékezető mellékleteként összegeztem.</a:t>
            </a:r>
          </a:p>
          <a:p>
            <a:pPr>
              <a:buNone/>
            </a:pPr>
            <a:r>
              <a:rPr lang="hu-HU" b="1" dirty="0" smtClean="0"/>
              <a:t>A találkozások között</a:t>
            </a:r>
          </a:p>
          <a:p>
            <a:r>
              <a:rPr lang="hu-HU" b="1" dirty="0" smtClean="0"/>
              <a:t>Közös drive felület kialakítása a koordinátorok számára, ahol előre olvashatják a találkozásaink témáját, az emlékeztetőket, és a vonatkozó törvényeket (például az IP-k krétarendszer használatára vonatkozó minisztériumi állásfoglalást)</a:t>
            </a:r>
          </a:p>
          <a:p>
            <a:pPr>
              <a:buNone/>
            </a:pPr>
            <a:r>
              <a:rPr lang="hu-HU" b="1" dirty="0" smtClean="0">
                <a:solidFill>
                  <a:srgbClr val="FFFF00"/>
                </a:solidFill>
              </a:rPr>
              <a:t>2019. január 10. találkozás</a:t>
            </a:r>
          </a:p>
          <a:p>
            <a:r>
              <a:rPr lang="hu-HU" b="1" dirty="0" smtClean="0"/>
              <a:t>A koordináció, mint együtt fejlődő, tanuló szakmai közösséggé válást facilitáló szerep (előadó Simon Tünde OFI).</a:t>
            </a:r>
          </a:p>
          <a:p>
            <a:r>
              <a:rPr lang="hu-HU" b="1" dirty="0" smtClean="0"/>
              <a:t>A koordinátor által szervezett találkozások gyakorisága és az IP-k részvétele ezen.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2019. Január 15-ig, amennyiben vannak: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Változás nincsen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Új szabály a szociális munkás jelenléte az iskolákban, akikkel ki kell alakítani egy együttműködési formát az iskolapszichológusoknak.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146875"/>
            <a:ext cx="11101251" cy="50300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8600" dirty="0" smtClean="0"/>
              <a:t>A munkaközösség legfontosabb célkitűzései a 2018/2019 második félévében: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9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9600" dirty="0" smtClean="0"/>
              <a:t>Krízis protokoll kidolgozása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9600" dirty="0" smtClean="0"/>
              <a:t>Együttműködés lehetőségei az iskolai szociális munkásokkal.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9600" dirty="0" smtClean="0"/>
              <a:t>Koordinátor lehetősége, feladatai az IP gyakornokok</a:t>
            </a:r>
            <a:r>
              <a:rPr lang="hu-HU" sz="9600" b="1" dirty="0" smtClean="0"/>
              <a:t> </a:t>
            </a:r>
            <a:r>
              <a:rPr lang="hu-HU" sz="9600" dirty="0" smtClean="0"/>
              <a:t>segítésében. </a:t>
            </a:r>
          </a:p>
          <a:p>
            <a:pPr marL="0" indent="0">
              <a:lnSpc>
                <a:spcPct val="120000"/>
              </a:lnSpc>
              <a:buNone/>
            </a:pPr>
            <a:endParaRPr lang="hu-HU" sz="960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sz="9600" smtClean="0"/>
              <a:t>A </a:t>
            </a:r>
            <a:r>
              <a:rPr lang="hu-HU" sz="9600" dirty="0" smtClean="0"/>
              <a:t>tesztek használata, és ellátások az oktatási intézményekben (iskolapszichológus) és a szakszolgálatban - mit, hol használjunk /alkalmazzunk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9600" dirty="0" smtClean="0"/>
              <a:t>(a szakértői munkaközösség vezetőjének meghívásával)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162373"/>
            <a:ext cx="11031583" cy="5014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A munkaközösség legfontosabb kérdései:</a:t>
            </a:r>
          </a:p>
          <a:p>
            <a:pPr marL="0" indent="0"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sz="2800" b="1" dirty="0" smtClean="0"/>
              <a:t>Egymás közötti tapasztalat csere.</a:t>
            </a:r>
            <a:br>
              <a:rPr lang="hu-HU" sz="2800" b="1" dirty="0" smtClean="0"/>
            </a:br>
            <a:endParaRPr lang="hu-HU" sz="2800" b="1" dirty="0" smtClean="0"/>
          </a:p>
          <a:p>
            <a:r>
              <a:rPr lang="hu-HU" sz="2800" b="1" dirty="0" smtClean="0"/>
              <a:t>Minden koordinátornak lesz-e lehetősége munkánkhoz minimálisan szükséges rugalmasabb időbeosztásra?</a:t>
            </a:r>
          </a:p>
          <a:p>
            <a:pPr lvl="1"/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2" y="1053885"/>
            <a:ext cx="10211760" cy="512307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9600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sz="11200" dirty="0" smtClean="0"/>
              <a:t>A koordinátorok munkatapasztalata, fluktuációja és a koordinációra jutó idő óraszáma.</a:t>
            </a:r>
            <a:br>
              <a:rPr lang="hu-HU" sz="11200" dirty="0" smtClean="0"/>
            </a:br>
            <a:endParaRPr lang="hu-HU" sz="11200" dirty="0" smtClean="0"/>
          </a:p>
          <a:p>
            <a:r>
              <a:rPr lang="hu-HU" sz="11200" dirty="0" smtClean="0"/>
              <a:t>A munkaközösségi találkozókon való részvétel biztosítása.</a:t>
            </a:r>
            <a:br>
              <a:rPr lang="hu-HU" sz="11200" dirty="0" smtClean="0"/>
            </a:br>
            <a:endParaRPr lang="hu-HU" sz="11200" dirty="0" smtClean="0"/>
          </a:p>
          <a:p>
            <a:r>
              <a:rPr lang="hu-HU" sz="11200" dirty="0" smtClean="0"/>
              <a:t>Belső továbbképzés lehetősége, anyagi támogatása (Pld).</a:t>
            </a:r>
          </a:p>
          <a:p>
            <a:pPr lvl="1"/>
            <a:r>
              <a:rPr lang="hu-HU" sz="9600" dirty="0" smtClean="0"/>
              <a:t>Hősök tere képzés</a:t>
            </a:r>
          </a:p>
          <a:p>
            <a:pPr lvl="1"/>
            <a:r>
              <a:rPr lang="hu-HU" sz="9600" dirty="0" smtClean="0"/>
              <a:t>Resztoratív konfliktus kezelés</a:t>
            </a:r>
          </a:p>
          <a:p>
            <a:endParaRPr lang="hu-HU" sz="30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165</TotalTime>
  <Words>250</Words>
  <Application>Microsoft Office PowerPoint</Application>
  <PresentationFormat>Szélesvásznú</PresentationFormat>
  <Paragraphs>55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WIN7</cp:lastModifiedBy>
  <cp:revision>31</cp:revision>
  <dcterms:created xsi:type="dcterms:W3CDTF">2017-01-05T09:06:31Z</dcterms:created>
  <dcterms:modified xsi:type="dcterms:W3CDTF">2019-01-18T07:17:19Z</dcterms:modified>
</cp:coreProperties>
</file>