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9" r:id="rId3"/>
    <p:sldId id="265" r:id="rId4"/>
    <p:sldId id="263" r:id="rId5"/>
    <p:sldId id="262" r:id="rId6"/>
    <p:sldId id="26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1374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8958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0483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6830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5324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0458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0958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3960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351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17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0193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9361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686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171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5590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2021. 06. 04.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4445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2021. 06. 04.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740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523899" y="1930379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Összevont munkaközösség vezetői és igazgatótanácsi értekezlet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103120" y="4777381"/>
            <a:ext cx="9457509" cy="1912631"/>
          </a:xfrm>
        </p:spPr>
        <p:txBody>
          <a:bodyPr>
            <a:noAutofit/>
          </a:bodyPr>
          <a:lstStyle/>
          <a:p>
            <a:r>
              <a:rPr lang="hu-HU" sz="2400" dirty="0" smtClean="0"/>
              <a:t>Cegléd, </a:t>
            </a:r>
            <a:r>
              <a:rPr lang="hu-HU" sz="2400" dirty="0" smtClean="0"/>
              <a:t>2021.06.10</a:t>
            </a:r>
            <a:endParaRPr lang="hu-HU" sz="2400" dirty="0" smtClean="0"/>
          </a:p>
          <a:p>
            <a:r>
              <a:rPr lang="hu-HU" sz="2400" dirty="0" smtClean="0"/>
              <a:t>Cím: Cegléd, </a:t>
            </a:r>
          </a:p>
          <a:p>
            <a:r>
              <a:rPr lang="hu-HU" sz="2400" dirty="0" smtClean="0"/>
              <a:t>Munkaközösség-vezető</a:t>
            </a:r>
            <a:r>
              <a:rPr lang="hu-HU" sz="2400" dirty="0" smtClean="0"/>
              <a:t>: Molnárné Bognár Éva</a:t>
            </a:r>
            <a:endParaRPr lang="hu-HU" sz="2400" dirty="0" smtClean="0"/>
          </a:p>
          <a:p>
            <a:r>
              <a:rPr lang="hu-HU" sz="2400" dirty="0" smtClean="0"/>
              <a:t>E-mail</a:t>
            </a:r>
            <a:r>
              <a:rPr lang="hu-HU" sz="2400" dirty="0" smtClean="0"/>
              <a:t>: </a:t>
            </a:r>
            <a:r>
              <a:rPr lang="hu-HU" sz="2400" dirty="0" err="1"/>
              <a:t>pmpsz.nevtan.munkakozosseg</a:t>
            </a:r>
            <a:r>
              <a:rPr lang="hu-HU" sz="2400" dirty="0"/>
              <a:t>@</a:t>
            </a:r>
            <a:r>
              <a:rPr lang="hu-HU" sz="2400" dirty="0" err="1"/>
              <a:t>gmail.com</a:t>
            </a:r>
            <a:endParaRPr lang="hu-HU" sz="2400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2625635" y="268941"/>
            <a:ext cx="9113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/>
              <a:t>Nevelési munkaközösség</a:t>
            </a:r>
            <a:endParaRPr lang="hu-HU" sz="3600" b="1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2499362" y="805543"/>
            <a:ext cx="8447312" cy="52686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 smtClean="0"/>
              <a:t>A munkaközösség legfontosabb célkitűzései a 2020/2021 tanévben:</a:t>
            </a:r>
          </a:p>
          <a:p>
            <a:pPr marL="0" indent="0">
              <a:buNone/>
            </a:pPr>
            <a:endParaRPr lang="hu-HU" sz="2400" b="1" dirty="0"/>
          </a:p>
          <a:p>
            <a:r>
              <a:rPr lang="hu-HU" sz="2400" b="1" dirty="0" smtClean="0"/>
              <a:t> </a:t>
            </a:r>
            <a:r>
              <a:rPr lang="hu-HU" sz="2400" b="1" dirty="0" smtClean="0"/>
              <a:t>Dokumentációk egyszerűsítése és egységesítése</a:t>
            </a:r>
            <a:endParaRPr lang="hu-HU" sz="2400" b="1" dirty="0" smtClean="0"/>
          </a:p>
          <a:p>
            <a:r>
              <a:rPr lang="hu-HU" sz="2400" b="1" dirty="0"/>
              <a:t> </a:t>
            </a:r>
            <a:r>
              <a:rPr lang="hu-HU" sz="2400" b="1" dirty="0" smtClean="0"/>
              <a:t>Online oktatás – új kihívás, új feladat </a:t>
            </a:r>
            <a:endParaRPr lang="hu-HU" sz="2400" dirty="0" smtClean="0"/>
          </a:p>
          <a:p>
            <a:pPr marL="0" indent="0">
              <a:buNone/>
            </a:pPr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79542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25795" y="841402"/>
            <a:ext cx="9613861" cy="5290730"/>
          </a:xfrm>
        </p:spPr>
        <p:txBody>
          <a:bodyPr>
            <a:normAutofit/>
          </a:bodyPr>
          <a:lstStyle/>
          <a:p>
            <a:r>
              <a:rPr lang="hu-HU" sz="2400" b="1" dirty="0"/>
              <a:t>A munkaközösség által elért eredmények a </a:t>
            </a:r>
            <a:r>
              <a:rPr lang="hu-HU" sz="2400" b="1" dirty="0" smtClean="0"/>
              <a:t>2020/2021</a:t>
            </a:r>
          </a:p>
          <a:p>
            <a:pPr marL="0" indent="0">
              <a:buNone/>
            </a:pPr>
            <a:r>
              <a:rPr lang="hu-HU" sz="2400" b="1" dirty="0" smtClean="0"/>
              <a:t>tanévben:</a:t>
            </a:r>
          </a:p>
          <a:p>
            <a:endParaRPr lang="hu-HU" sz="2400" b="1" dirty="0" smtClean="0"/>
          </a:p>
          <a:p>
            <a:r>
              <a:rPr lang="hu-HU" sz="2400" dirty="0" smtClean="0"/>
              <a:t> </a:t>
            </a:r>
            <a:r>
              <a:rPr lang="hu-HU" sz="2400" dirty="0" smtClean="0"/>
              <a:t>Szakmai tapasztalatok megosztása</a:t>
            </a:r>
            <a:endParaRPr lang="hu-HU" sz="2400" dirty="0" smtClean="0"/>
          </a:p>
          <a:p>
            <a:r>
              <a:rPr lang="hu-HU" sz="2400" dirty="0" smtClean="0"/>
              <a:t> </a:t>
            </a:r>
            <a:r>
              <a:rPr lang="hu-HU" sz="2400" dirty="0" smtClean="0"/>
              <a:t>Dokumentációk egyszerűsítése</a:t>
            </a:r>
            <a:endParaRPr lang="hu-HU" sz="2400" dirty="0"/>
          </a:p>
          <a:p>
            <a:r>
              <a:rPr lang="hu-HU" sz="2400" dirty="0" smtClean="0"/>
              <a:t> </a:t>
            </a:r>
            <a:r>
              <a:rPr lang="hu-HU" sz="2400" dirty="0" smtClean="0"/>
              <a:t>Saját testi/lelki egészségünk megerősítése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725235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28948" y="1023257"/>
            <a:ext cx="8795658" cy="4953725"/>
          </a:xfrm>
        </p:spPr>
        <p:txBody>
          <a:bodyPr>
            <a:normAutofit/>
          </a:bodyPr>
          <a:lstStyle/>
          <a:p>
            <a:r>
              <a:rPr lang="hu-HU" sz="2400" b="1" dirty="0" smtClean="0"/>
              <a:t>A munkaközösség szakmai területén bevezetett jogszabályi változások </a:t>
            </a:r>
            <a:endParaRPr lang="hu-HU" sz="2400" b="1" dirty="0"/>
          </a:p>
          <a:p>
            <a:pPr marL="0" indent="0">
              <a:buNone/>
            </a:pPr>
            <a:r>
              <a:rPr lang="hu-HU" sz="2400" b="1" dirty="0" smtClean="0"/>
              <a:t>2021. június 7-ig, amennyiben vannak:</a:t>
            </a:r>
          </a:p>
          <a:p>
            <a:pPr marL="0" indent="0">
              <a:buNone/>
            </a:pPr>
            <a:endParaRPr lang="hu-HU" sz="2400" b="1" dirty="0" smtClean="0"/>
          </a:p>
          <a:p>
            <a:r>
              <a:rPr lang="hu-HU" sz="2400" b="1" dirty="0"/>
              <a:t> </a:t>
            </a:r>
            <a:r>
              <a:rPr lang="hu-HU" sz="2400" b="1" dirty="0"/>
              <a:t>Nem volt jogszabályi változás</a:t>
            </a:r>
            <a:endParaRPr lang="hu-HU" sz="2400" b="1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98133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2194" y="836023"/>
            <a:ext cx="9579429" cy="4661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 smtClean="0"/>
              <a:t>A munkaközösség legfontosabb kérdései: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sz="2400" dirty="0" smtClean="0"/>
              <a:t> </a:t>
            </a:r>
            <a:r>
              <a:rPr lang="hu-HU" sz="2400" dirty="0" smtClean="0"/>
              <a:t>Online oktatás szakmai és emberi oldala</a:t>
            </a:r>
            <a:endParaRPr lang="hu-HU" sz="2400" dirty="0" smtClean="0"/>
          </a:p>
          <a:p>
            <a:r>
              <a:rPr lang="hu-HU" sz="2400" dirty="0"/>
              <a:t> </a:t>
            </a:r>
            <a:r>
              <a:rPr lang="hu-HU" sz="2400" dirty="0" smtClean="0"/>
              <a:t>Helyünk és megbecsülésünk az oktatásban</a:t>
            </a:r>
            <a:endParaRPr lang="hu-HU" sz="2400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0093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55075" y="962297"/>
            <a:ext cx="9683932" cy="470521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sz="2400" b="1" dirty="0" smtClean="0"/>
              <a:t>A munkaközösség legfontosabb nehézségei,: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sz="2400" dirty="0" smtClean="0"/>
              <a:t> </a:t>
            </a:r>
            <a:r>
              <a:rPr lang="hu-HU" sz="2400" dirty="0"/>
              <a:t>Magas szintű szakmai elvárás és munka nincs összhangban az anyagi </a:t>
            </a:r>
            <a:r>
              <a:rPr lang="hu-HU" sz="2400" dirty="0" smtClean="0"/>
              <a:t>elismeréssel, megbecsüléssel </a:t>
            </a:r>
            <a:endParaRPr lang="hu-HU" sz="2400" dirty="0"/>
          </a:p>
          <a:p>
            <a:r>
              <a:rPr lang="hu-HU" sz="2400" dirty="0" smtClean="0"/>
              <a:t>Képzések </a:t>
            </a:r>
            <a:r>
              <a:rPr lang="hu-HU" sz="2400" dirty="0" err="1" smtClean="0"/>
              <a:t>finanszirozásának</a:t>
            </a:r>
            <a:r>
              <a:rPr lang="hu-HU" sz="2400" dirty="0" smtClean="0"/>
              <a:t> hiánya, mint a munkahely elhagyás egyik fő oka</a:t>
            </a:r>
          </a:p>
          <a:p>
            <a:r>
              <a:rPr lang="hu-HU" sz="2400" dirty="0" smtClean="0"/>
              <a:t>Szakmai </a:t>
            </a:r>
            <a:r>
              <a:rPr lang="hu-HU" sz="2400" dirty="0"/>
              <a:t>elismerés hiánya következtében kialakult szakember </a:t>
            </a:r>
            <a:r>
              <a:rPr lang="hu-HU" sz="2400" dirty="0" smtClean="0"/>
              <a:t>hiány</a:t>
            </a:r>
            <a:endParaRPr lang="hu-HU" sz="2400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1943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784410" y="3086600"/>
            <a:ext cx="5609755" cy="1320800"/>
          </a:xfrm>
        </p:spPr>
        <p:txBody>
          <a:bodyPr/>
          <a:lstStyle/>
          <a:p>
            <a:r>
              <a:rPr lang="hu-HU" b="1" dirty="0" smtClean="0">
                <a:solidFill>
                  <a:schemeClr val="tx1"/>
                </a:solidFill>
              </a:rPr>
              <a:t>Köszönöm a figyelmet!</a:t>
            </a:r>
            <a:endParaRPr lang="hu-H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310</TotalTime>
  <Words>147</Words>
  <Application>Microsoft Office PowerPoint</Application>
  <PresentationFormat>Szélesvásznú</PresentationFormat>
  <Paragraphs>40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Szálak</vt:lpstr>
      <vt:lpstr>Összevont munkaközösség vezetői és igazgatótanácsi értekezlet</vt:lpstr>
      <vt:lpstr>PowerPoint bemutató</vt:lpstr>
      <vt:lpstr>PowerPoint bemutató</vt:lpstr>
      <vt:lpstr>PowerPoint bemutató</vt:lpstr>
      <vt:lpstr>PowerPoint bemutató</vt:lpstr>
      <vt:lpstr>PowerPoint bemutató</vt:lpstr>
      <vt:lpstr>Köszönöm a figyelmet!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Éva</cp:lastModifiedBy>
  <cp:revision>32</cp:revision>
  <dcterms:created xsi:type="dcterms:W3CDTF">2017-01-05T09:06:31Z</dcterms:created>
  <dcterms:modified xsi:type="dcterms:W3CDTF">2021-06-04T18:47:23Z</dcterms:modified>
</cp:coreProperties>
</file>