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2021.06.07.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</a:t>
            </a:r>
            <a:r>
              <a:rPr lang="hu-HU" sz="2400" dirty="0" smtClean="0"/>
              <a:t>2021.06.10.</a:t>
            </a:r>
            <a:endParaRPr lang="hu-HU" sz="2400" dirty="0" smtClean="0"/>
          </a:p>
          <a:p>
            <a:r>
              <a:rPr lang="hu-HU" sz="2400" dirty="0" smtClean="0"/>
              <a:t>Cím: Cegléd, </a:t>
            </a:r>
            <a:r>
              <a:rPr lang="hu-HU" sz="2400" dirty="0" smtClean="0"/>
              <a:t>Malom tér 3.</a:t>
            </a:r>
            <a:endParaRPr lang="hu-HU" sz="2400" dirty="0" smtClean="0"/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Pistai-Király Erika</a:t>
            </a:r>
            <a:endParaRPr lang="hu-HU" sz="2400" dirty="0" smtClean="0"/>
          </a:p>
          <a:p>
            <a:r>
              <a:rPr lang="hu-HU" sz="2400" dirty="0" smtClean="0"/>
              <a:t>E-mail:</a:t>
            </a:r>
            <a:r>
              <a:rPr lang="hu-HU" sz="2400" dirty="0" err="1"/>
              <a:t>pmpsz.konduktiv.munkakozosseg</a:t>
            </a:r>
            <a:r>
              <a:rPr lang="hu-HU" sz="2400" dirty="0"/>
              <a:t>@</a:t>
            </a:r>
            <a:r>
              <a:rPr lang="hu-HU" sz="2400" dirty="0" err="1"/>
              <a:t>gmail.com</a:t>
            </a:r>
            <a:endParaRPr lang="hu-HU" sz="2400" dirty="0"/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Konduktív pedagógiai ellátás </a:t>
            </a:r>
            <a:r>
              <a:rPr lang="hu-HU" sz="3600" b="1" dirty="0" smtClean="0"/>
              <a:t>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400" dirty="0" smtClean="0"/>
              <a:t>szakmai ismeretek bővítése</a:t>
            </a:r>
            <a:endParaRPr lang="hu-HU" sz="2400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jó gyakorlatok megosztása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2020/2021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Bővült az ismeretünk: </a:t>
            </a:r>
            <a:r>
              <a:rPr lang="hu-HU" sz="2400" dirty="0" err="1" smtClean="0"/>
              <a:t>Tunyogi</a:t>
            </a:r>
            <a:r>
              <a:rPr lang="hu-HU" sz="2400" dirty="0" smtClean="0"/>
              <a:t> játszóház tevékenysége,     </a:t>
            </a:r>
            <a:r>
              <a:rPr lang="hu-HU" sz="2400" dirty="0" err="1" smtClean="0"/>
              <a:t>Bowen</a:t>
            </a:r>
            <a:r>
              <a:rPr lang="hu-HU" sz="2400" dirty="0" smtClean="0"/>
              <a:t> terápia és a primitív reflexek témakörben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 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nem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/>
              <a:t>a papíralapú adminisztráció csökkentésének módja – INYR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 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3475" y="1004630"/>
            <a:ext cx="9683932" cy="47052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2400" dirty="0"/>
          </a:p>
          <a:p>
            <a:endParaRPr lang="hu-HU" sz="2400" dirty="0" smtClean="0"/>
          </a:p>
          <a:p>
            <a:pPr marL="0" indent="0">
              <a:buNone/>
            </a:pPr>
            <a:endParaRPr lang="hu-HU" sz="9600" dirty="0" smtClean="0"/>
          </a:p>
          <a:p>
            <a:endParaRPr lang="hu-HU" sz="9600" dirty="0" smtClean="0"/>
          </a:p>
          <a:p>
            <a:r>
              <a:rPr lang="hu-HU" sz="9600" dirty="0"/>
              <a:t>a pszichés megterhelés okozta nehézségek feldolgozásának lehetőségei a szülők és a kollégák </a:t>
            </a:r>
            <a:r>
              <a:rPr lang="hu-HU" sz="9600" dirty="0" smtClean="0"/>
              <a:t>számára</a:t>
            </a:r>
          </a:p>
          <a:p>
            <a:r>
              <a:rPr lang="hu-HU" sz="9600" dirty="0"/>
              <a:t>a fejlesztéshez alkalmas terem </a:t>
            </a:r>
            <a:r>
              <a:rPr lang="hu-HU" sz="9600" dirty="0" smtClean="0"/>
              <a:t>hiánya</a:t>
            </a:r>
          </a:p>
          <a:p>
            <a:r>
              <a:rPr lang="hu-HU" sz="9600" dirty="0"/>
              <a:t>a</a:t>
            </a:r>
            <a:r>
              <a:rPr lang="hu-HU" sz="9600" smtClean="0"/>
              <a:t> </a:t>
            </a:r>
            <a:r>
              <a:rPr lang="hu-HU" sz="9600" dirty="0" smtClean="0"/>
              <a:t>konduktív </a:t>
            </a:r>
            <a:r>
              <a:rPr lang="hu-HU" sz="9600" smtClean="0"/>
              <a:t>eszközpark hiányosságai</a:t>
            </a:r>
            <a:endParaRPr lang="hu-HU" sz="9600" dirty="0" smtClean="0"/>
          </a:p>
          <a:p>
            <a:endParaRPr lang="hu-HU" sz="9600" dirty="0" smtClean="0"/>
          </a:p>
          <a:p>
            <a:endParaRPr lang="hu-HU" sz="9600" dirty="0"/>
          </a:p>
          <a:p>
            <a:endParaRPr lang="hu-HU" sz="6000" dirty="0" smtClean="0"/>
          </a:p>
          <a:p>
            <a:endParaRPr lang="hu-HU" sz="6000" dirty="0"/>
          </a:p>
          <a:p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</TotalTime>
  <Words>132</Words>
  <Application>Microsoft Office PowerPoint</Application>
  <PresentationFormat>Szélesvásznú</PresentationFormat>
  <Paragraphs>50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40</cp:revision>
  <dcterms:created xsi:type="dcterms:W3CDTF">2017-01-05T09:06:31Z</dcterms:created>
  <dcterms:modified xsi:type="dcterms:W3CDTF">2021-06-07T05:22:00Z</dcterms:modified>
</cp:coreProperties>
</file>