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5" r:id="rId3"/>
    <p:sldId id="263" r:id="rId4"/>
    <p:sldId id="259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2019. 01. 23.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0321" y="4394039"/>
            <a:ext cx="9391525" cy="1912631"/>
          </a:xfrm>
        </p:spPr>
        <p:txBody>
          <a:bodyPr/>
          <a:lstStyle/>
          <a:p>
            <a:r>
              <a:rPr lang="hu-HU" dirty="0" smtClean="0"/>
              <a:t>Budapest, 2019. január 24.</a:t>
            </a:r>
          </a:p>
          <a:p>
            <a:r>
              <a:rPr lang="hu-HU" dirty="0" smtClean="0"/>
              <a:t>               1052 Budapest, Városház utca </a:t>
            </a:r>
            <a:r>
              <a:rPr lang="hu-HU" dirty="0"/>
              <a:t>7</a:t>
            </a:r>
            <a:r>
              <a:rPr lang="hu-HU" dirty="0" smtClean="0"/>
              <a:t>.</a:t>
            </a:r>
          </a:p>
          <a:p>
            <a:pPr algn="ctr"/>
            <a:r>
              <a:rPr lang="hu-HU" dirty="0" smtClean="0"/>
              <a:t>Munkaközösség </a:t>
            </a:r>
            <a:r>
              <a:rPr lang="hu-HU" dirty="0"/>
              <a:t>vezető: </a:t>
            </a:r>
            <a:r>
              <a:rPr lang="hu-HU" dirty="0" smtClean="0"/>
              <a:t>Gerencsérné Balázs Ildikó</a:t>
            </a:r>
          </a:p>
          <a:p>
            <a:pPr algn="ctr"/>
            <a:r>
              <a:rPr lang="hu-HU" dirty="0" smtClean="0"/>
              <a:t>E-mail:  </a:t>
            </a:r>
            <a:r>
              <a:rPr lang="hu-HU" dirty="0" err="1" smtClean="0"/>
              <a:t>pmpsz.korai.munkakozosseg</a:t>
            </a:r>
            <a:r>
              <a:rPr lang="hu-HU" dirty="0" smtClean="0"/>
              <a:t>@</a:t>
            </a:r>
            <a:r>
              <a:rPr lang="hu-HU" dirty="0" err="1" smtClean="0"/>
              <a:t>gmail.com</a:t>
            </a:r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52663" y="216568"/>
            <a:ext cx="117307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/>
              <a:t>Gyógypedagógiai tanácsadás, korai fejlesztés és gondozás munkaközösség</a:t>
            </a:r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xmlns="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645459"/>
            <a:ext cx="9613861" cy="5290730"/>
          </a:xfrm>
        </p:spPr>
        <p:txBody>
          <a:bodyPr/>
          <a:lstStyle/>
          <a:p>
            <a:r>
              <a:rPr lang="hu-HU" dirty="0"/>
              <a:t>A munkaközösség által elért eredmények a </a:t>
            </a:r>
            <a:r>
              <a:rPr lang="hu-HU" dirty="0" smtClean="0"/>
              <a:t>2018/2019 </a:t>
            </a:r>
            <a:r>
              <a:rPr lang="hu-HU" dirty="0"/>
              <a:t>első félévében</a:t>
            </a:r>
            <a:r>
              <a:rPr lang="hu-HU" dirty="0" smtClean="0"/>
              <a:t>: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Korai </a:t>
            </a:r>
            <a:r>
              <a:rPr lang="hu-HU" dirty="0" smtClean="0"/>
              <a:t>fejlesztésben részt vevő, </a:t>
            </a:r>
            <a:r>
              <a:rPr lang="hu-HU" dirty="0" smtClean="0"/>
              <a:t>sérült </a:t>
            </a:r>
            <a:r>
              <a:rPr lang="hu-HU" dirty="0" smtClean="0"/>
              <a:t>gyermekek szülei </a:t>
            </a:r>
            <a:r>
              <a:rPr lang="hu-HU" dirty="0" smtClean="0"/>
              <a:t>számára </a:t>
            </a:r>
            <a:r>
              <a:rPr lang="hu-HU" dirty="0" smtClean="0"/>
              <a:t>igényelhető </a:t>
            </a:r>
            <a:r>
              <a:rPr lang="hu-HU" dirty="0" smtClean="0"/>
              <a:t>„juttatások, támogatások” összegyűjtése folyamatban van.</a:t>
            </a:r>
          </a:p>
          <a:p>
            <a:endParaRPr lang="hu-HU" dirty="0" smtClean="0"/>
          </a:p>
          <a:p>
            <a:r>
              <a:rPr lang="hu-HU" dirty="0" smtClean="0"/>
              <a:t>Nevelési tanácsadás területén ellátott, alacsony életkorú gyermekek számára „fejlesztési terv gyűjtemény” készül.</a:t>
            </a:r>
          </a:p>
          <a:p>
            <a:endParaRPr lang="hu-HU" dirty="0" smtClean="0"/>
          </a:p>
          <a:p>
            <a:r>
              <a:rPr lang="hu-HU" dirty="0" smtClean="0"/>
              <a:t>Ismereteink bővültek „korai regulációs zavarok” témakörben.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72523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148" y="1036320"/>
            <a:ext cx="11228614" cy="4953725"/>
          </a:xfrm>
        </p:spPr>
        <p:txBody>
          <a:bodyPr>
            <a:normAutofit/>
          </a:bodyPr>
          <a:lstStyle/>
          <a:p>
            <a:r>
              <a:rPr lang="hu-HU" dirty="0" smtClean="0"/>
              <a:t>A munkaközösség szakmai területén bevezetett jogszabályi változások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2019. Január 15-ig, amennyiben vannak: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Nem voltak.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198133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545375" y="1455821"/>
            <a:ext cx="11353857" cy="4721142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 munkaközösség legfontosabb célkitűzései a 2018/2019 második félévében:</a:t>
            </a:r>
          </a:p>
          <a:p>
            <a:pPr marL="0" indent="0">
              <a:buNone/>
            </a:pPr>
            <a:endParaRPr lang="hu-HU" dirty="0" smtClean="0"/>
          </a:p>
          <a:p>
            <a:pPr>
              <a:spcBef>
                <a:spcPts val="1200"/>
              </a:spcBef>
            </a:pPr>
            <a:r>
              <a:rPr lang="hu-HU" dirty="0" smtClean="0"/>
              <a:t>Közös szakmai nap a Fővárosi Pedagógiai Szakszolgálat konduktoraival a Pető Intézetben.</a:t>
            </a:r>
          </a:p>
          <a:p>
            <a:pPr>
              <a:spcBef>
                <a:spcPts val="1800"/>
              </a:spcBef>
            </a:pPr>
            <a:r>
              <a:rPr lang="hu-HU" dirty="0" smtClean="0"/>
              <a:t>További ismeretszerzés „korai beszédindítás módszerei, lehetőségei” témakörben. 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67954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9021" y="1092788"/>
            <a:ext cx="11802979" cy="54210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Várható-e a közeljövőben épületeink, fejlesztőszobáink korszerűsítése, felújítása?</a:t>
            </a:r>
          </a:p>
          <a:p>
            <a:r>
              <a:rPr lang="hu-HU" dirty="0" smtClean="0"/>
              <a:t>Kaphatnánk-e a „fogyóeszközök” beszerzésére egy keretösszeget a gyermekek problémájának megfelelő, célzott fejlesztés érdekében? (jó minőségű gyurma, lemosható festék, intenzív színű ceruzák, fotókarton, tépőzár stb.)</a:t>
            </a:r>
          </a:p>
          <a:p>
            <a:r>
              <a:rPr lang="hu-HU" dirty="0" smtClean="0"/>
              <a:t>Van-e lehetőség speciális esetben (pl. erőteljesen nyálzó kisgyermekek ellátásánál) 1-1 munkaruha finanszírozására?</a:t>
            </a:r>
          </a:p>
          <a:p>
            <a:r>
              <a:rPr lang="hu-HU" dirty="0" smtClean="0"/>
              <a:t>Szükség esetén dolgozhatnánk-e alternatív terápiák bevonásával /zeneterápia, terápiás kutya alkalmazása stb./ a gyermekek optimális fejlődése érdekében?       A szerződéskötésnek van-e akadálya?</a:t>
            </a:r>
          </a:p>
          <a:p>
            <a:r>
              <a:rPr lang="hu-HU" dirty="0" smtClean="0"/>
              <a:t>Lesz-e lehetőség </a:t>
            </a:r>
            <a:r>
              <a:rPr lang="hu-HU" smtClean="0"/>
              <a:t>munkavégzésünkhöz szükséges beiskolázások</a:t>
            </a:r>
            <a:r>
              <a:rPr lang="hu-HU" dirty="0" smtClean="0"/>
              <a:t>, tanfolyamok támogatására?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6100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6091" y="1471749"/>
            <a:ext cx="11057709" cy="470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nehézségei, amelyek továbbra is fennállnak: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FontTx/>
              <a:buChar char="-"/>
            </a:pPr>
            <a:r>
              <a:rPr lang="hu-HU" dirty="0" smtClean="0"/>
              <a:t> Jelentősen megnőtt a korai ellátásba vett gyermekek száma, viszont ennek</a:t>
            </a:r>
          </a:p>
          <a:p>
            <a:pPr marL="0" indent="0">
              <a:buNone/>
            </a:pPr>
            <a:r>
              <a:rPr lang="hu-HU" dirty="0" smtClean="0"/>
              <a:t>  arányában nem nő az Őket ellátó szakemberek száma. </a:t>
            </a:r>
          </a:p>
          <a:p>
            <a:pPr marL="0" indent="0">
              <a:buFontTx/>
              <a:buChar char="-"/>
            </a:pPr>
            <a:r>
              <a:rPr lang="hu-HU" dirty="0" smtClean="0"/>
              <a:t> Infrastruktúra – tornaterem, fejlesztőszoba hiánya.</a:t>
            </a:r>
          </a:p>
          <a:p>
            <a:pPr marL="0" indent="0">
              <a:buFontTx/>
              <a:buChar char="-"/>
            </a:pPr>
            <a:r>
              <a:rPr lang="hu-HU" dirty="0" smtClean="0"/>
              <a:t> Eszközhiány – alapeszközök, fejlesztőjátékok, autizmus specifikus fejlesztő</a:t>
            </a:r>
          </a:p>
          <a:p>
            <a:pPr>
              <a:buNone/>
            </a:pPr>
            <a:r>
              <a:rPr lang="hu-HU" dirty="0" smtClean="0"/>
              <a:t>                       eszközök stb.</a:t>
            </a:r>
          </a:p>
          <a:p>
            <a:pPr>
              <a:buNone/>
            </a:pPr>
            <a:r>
              <a:rPr lang="hu-HU" dirty="0" smtClean="0"/>
              <a:t>- INYR (bonyolultabb, többszörösen azonos adathalmazt kér stb.)</a:t>
            </a: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819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313</TotalTime>
  <Words>312</Words>
  <Application>Microsoft Office PowerPoint</Application>
  <PresentationFormat>Egyéni</PresentationFormat>
  <Paragraphs>42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Berlin</vt:lpstr>
      <vt:lpstr>Összevont munkaközösség vezetői és igazgatótanácsi értekezlet</vt:lpstr>
      <vt:lpstr>2. dia</vt:lpstr>
      <vt:lpstr>3. dia</vt:lpstr>
      <vt:lpstr>4. dia</vt:lpstr>
      <vt:lpstr>5. dia</vt:lpstr>
      <vt:lpstr>6. dia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Ildi</cp:lastModifiedBy>
  <cp:revision>56</cp:revision>
  <dcterms:created xsi:type="dcterms:W3CDTF">2017-01-05T09:06:31Z</dcterms:created>
  <dcterms:modified xsi:type="dcterms:W3CDTF">2019-01-23T21:22:46Z</dcterms:modified>
</cp:coreProperties>
</file>