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0"/>
  </p:notesMasterIdLst>
  <p:sldIdLst>
    <p:sldId id="256" r:id="rId2"/>
    <p:sldId id="269" r:id="rId3"/>
    <p:sldId id="271" r:id="rId4"/>
    <p:sldId id="275" r:id="rId5"/>
    <p:sldId id="276" r:id="rId6"/>
    <p:sldId id="277" r:id="rId7"/>
    <p:sldId id="27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837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2022. 06. 01.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mpsz.tehetseg.munkakozosseg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11920" y="2182397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A 2021/2022 tanévre vonatkozó </a:t>
            </a:r>
            <a:br>
              <a:rPr lang="hu-HU" sz="4300" dirty="0" smtClean="0"/>
            </a:br>
            <a:r>
              <a:rPr lang="hu-HU" sz="4300" dirty="0" smtClean="0"/>
              <a:t>év végi beszámoló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03054" y="4618639"/>
            <a:ext cx="9174013" cy="1792253"/>
          </a:xfrm>
        </p:spPr>
        <p:txBody>
          <a:bodyPr>
            <a:normAutofit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b="1" dirty="0" smtClean="0"/>
              <a:t>Rozsnyai Henriett</a:t>
            </a:r>
          </a:p>
          <a:p>
            <a:pPr algn="l"/>
            <a:r>
              <a:rPr lang="hu-HU" sz="2200" dirty="0" smtClean="0"/>
              <a:t>Munkaközösség e-mail címe: </a:t>
            </a:r>
            <a:r>
              <a:rPr lang="hu-HU" b="1" u="sng" dirty="0" smtClean="0">
                <a:hlinkClick r:id="rId3"/>
              </a:rPr>
              <a:t>pmpsz.tehetseg.munkakozosseg@gmail.com</a:t>
            </a:r>
            <a:r>
              <a:rPr lang="hu-HU" b="1" dirty="0" smtClean="0"/>
              <a:t> </a:t>
            </a:r>
            <a:endParaRPr lang="hu-HU" dirty="0"/>
          </a:p>
          <a:p>
            <a:pPr algn="l"/>
            <a:endParaRPr lang="hu-HU" sz="2200" dirty="0" smtClean="0"/>
          </a:p>
          <a:p>
            <a:r>
              <a:rPr lang="hu-HU" sz="2200" dirty="0" smtClean="0"/>
              <a:t>2022.06.09.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428569" y="364335"/>
            <a:ext cx="729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Tehetséges gyermek, tanuló gondozása </a:t>
            </a:r>
            <a:r>
              <a:rPr lang="hu-HU" sz="2800" dirty="0" smtClean="0"/>
              <a:t>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793" y="753228"/>
            <a:ext cx="10078065" cy="1080938"/>
          </a:xfrm>
        </p:spPr>
        <p:txBody>
          <a:bodyPr/>
          <a:lstStyle/>
          <a:p>
            <a:r>
              <a:rPr lang="hu-HU" dirty="0"/>
              <a:t>1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megvalósult időpontjai és témái a </a:t>
            </a:r>
            <a:r>
              <a:rPr lang="hu-HU" dirty="0" smtClean="0"/>
              <a:t>2021/202</a:t>
            </a:r>
            <a:r>
              <a:rPr lang="hu-HU" dirty="0"/>
              <a:t>2</a:t>
            </a:r>
            <a:r>
              <a:rPr lang="hu-HU" dirty="0" smtClean="0"/>
              <a:t> </a:t>
            </a:r>
            <a:r>
              <a:rPr lang="hu-HU" dirty="0" smtClean="0"/>
              <a:t>tanévben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1883" y="2104102"/>
            <a:ext cx="9134169" cy="45130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2021.11.18. – aktualitások (új kollégák bemutatkozása, a járásokban a szakfeladat keretében végzett munka, szakmai fórumok</a:t>
            </a:r>
            <a:r>
              <a:rPr lang="hu-HU" dirty="0"/>
              <a:t>), </a:t>
            </a:r>
            <a:r>
              <a:rPr lang="hu-HU" dirty="0" smtClean="0"/>
              <a:t>a </a:t>
            </a:r>
            <a:r>
              <a:rPr lang="hu-HU" dirty="0"/>
              <a:t>FPSZ tehetségkoordinátor munkaközösséggel </a:t>
            </a:r>
            <a:r>
              <a:rPr lang="hu-HU" dirty="0" smtClean="0"/>
              <a:t>tervezett közös </a:t>
            </a:r>
            <a:r>
              <a:rPr lang="hu-HU" dirty="0"/>
              <a:t>iskolai adatbázis 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2022.01.06</a:t>
            </a:r>
            <a:r>
              <a:rPr lang="hu-HU" dirty="0" smtClean="0"/>
              <a:t>. </a:t>
            </a:r>
            <a:r>
              <a:rPr lang="hu-HU" dirty="0"/>
              <a:t>- Dr. Olajos Tímea a kettős különlegességű tehetségek felismerése és ellátása/segítése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2022.03.09</a:t>
            </a:r>
            <a:r>
              <a:rPr lang="hu-HU" dirty="0" smtClean="0"/>
              <a:t>. – </a:t>
            </a:r>
            <a:r>
              <a:rPr lang="hu-HU" dirty="0" err="1" smtClean="0"/>
              <a:t>Gamifikáció</a:t>
            </a:r>
            <a:r>
              <a:rPr lang="hu-HU" dirty="0" smtClean="0"/>
              <a:t> </a:t>
            </a:r>
          </a:p>
          <a:p>
            <a:pPr marL="457200" lvl="1" indent="0">
              <a:buNone/>
            </a:pPr>
            <a:r>
              <a:rPr lang="hu-HU" dirty="0" err="1" smtClean="0"/>
              <a:t>Prievara</a:t>
            </a:r>
            <a:r>
              <a:rPr lang="hu-HU" dirty="0" smtClean="0"/>
              <a:t> </a:t>
            </a:r>
            <a:r>
              <a:rPr lang="hu-HU" dirty="0"/>
              <a:t>Tibor – a </a:t>
            </a:r>
            <a:r>
              <a:rPr lang="hu-HU" dirty="0" err="1"/>
              <a:t>gamifikáció</a:t>
            </a:r>
            <a:r>
              <a:rPr lang="hu-HU" dirty="0"/>
              <a:t> pedagógiai </a:t>
            </a:r>
            <a:r>
              <a:rPr lang="hu-HU" dirty="0" smtClean="0"/>
              <a:t>vonatkozásai</a:t>
            </a:r>
          </a:p>
          <a:p>
            <a:pPr marL="457200" lvl="1" indent="0">
              <a:buNone/>
            </a:pPr>
            <a:r>
              <a:rPr lang="hu-HU" dirty="0" smtClean="0"/>
              <a:t>Nagy </a:t>
            </a:r>
            <a:r>
              <a:rPr lang="hu-HU" dirty="0"/>
              <a:t>Eszter (pszichológus, </a:t>
            </a:r>
            <a:r>
              <a:rPr lang="hu-HU" dirty="0" err="1"/>
              <a:t>teh</a:t>
            </a:r>
            <a:r>
              <a:rPr lang="hu-HU" dirty="0"/>
              <a:t>. és </a:t>
            </a:r>
            <a:r>
              <a:rPr lang="hu-HU" dirty="0" err="1"/>
              <a:t>oip</a:t>
            </a:r>
            <a:r>
              <a:rPr lang="hu-HU" dirty="0"/>
              <a:t> koordinátor, a fővárosi OIP munkaközösség jelenlegi vezetője) a pszichológiai ellátásban való alkalmazhatósága, gyakorlati </a:t>
            </a:r>
            <a:r>
              <a:rPr lang="hu-HU" dirty="0" smtClean="0"/>
              <a:t>lehetőségek</a:t>
            </a:r>
          </a:p>
          <a:p>
            <a:pPr marL="457200" lvl="1" indent="0">
              <a:buNone/>
            </a:pPr>
            <a:r>
              <a:rPr lang="hu-HU" dirty="0"/>
              <a:t>(OIP koordinációs munkaközösséggel közös alkalom)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2022.05.05. – a tehetségdiagnosztikában használható papír-ceruza tesztek áttekintése, saját tapasztalatok megosztása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3625" y="737420"/>
            <a:ext cx="10068233" cy="1091380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2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</a:t>
            </a:r>
            <a:r>
              <a:rPr lang="hu-HU" dirty="0" smtClean="0"/>
              <a:t>2.</a:t>
            </a:r>
            <a:r>
              <a:rPr lang="hu-HU" dirty="0" smtClean="0"/>
              <a:t> </a:t>
            </a:r>
            <a:r>
              <a:rPr lang="hu-HU" dirty="0" smtClean="0"/>
              <a:t>június 09-ig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118952"/>
            <a:ext cx="11720052" cy="4493342"/>
          </a:xfrm>
        </p:spPr>
        <p:txBody>
          <a:bodyPr/>
          <a:lstStyle/>
          <a:p>
            <a:r>
              <a:rPr lang="hu-HU" dirty="0" smtClean="0"/>
              <a:t>nincs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</a:t>
            </a:r>
            <a:r>
              <a:rPr lang="hu-HU" dirty="0" smtClean="0"/>
              <a:t>2021/2022 </a:t>
            </a:r>
            <a:r>
              <a:rPr lang="hu-HU" dirty="0"/>
              <a:t>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4440773" cy="42795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200" dirty="0" smtClean="0"/>
              <a:t>Célok</a:t>
            </a:r>
          </a:p>
          <a:p>
            <a:r>
              <a:rPr lang="hu-HU" sz="2200" dirty="0"/>
              <a:t>A FPSZ tehetségkoordinátor munkaközösséggel közös iskolai  </a:t>
            </a:r>
            <a:r>
              <a:rPr lang="hu-HU" sz="2200" dirty="0" smtClean="0"/>
              <a:t>adatbázis készítése tehetségterületenként és elhelyezkedés </a:t>
            </a:r>
            <a:r>
              <a:rPr lang="hu-HU" sz="2200" dirty="0"/>
              <a:t>szerint </a:t>
            </a:r>
            <a:r>
              <a:rPr lang="hu-HU" sz="2000" dirty="0"/>
              <a:t>(FPSZ – </a:t>
            </a:r>
            <a:r>
              <a:rPr lang="hu-HU" sz="2000" dirty="0" err="1"/>
              <a:t>B.Trefil</a:t>
            </a:r>
            <a:r>
              <a:rPr lang="hu-HU" sz="2000" dirty="0"/>
              <a:t> Edina, PMPSZ  - Rákóczi Emese segítségével: táblázat, </a:t>
            </a:r>
            <a:r>
              <a:rPr lang="hu-HU" sz="2000" dirty="0" err="1"/>
              <a:t>itiner</a:t>
            </a:r>
            <a:r>
              <a:rPr lang="hu-HU" sz="2000" dirty="0"/>
              <a:t>) </a:t>
            </a:r>
            <a:endParaRPr lang="hu-HU" sz="2000" dirty="0" smtClean="0"/>
          </a:p>
          <a:p>
            <a:r>
              <a:rPr lang="hu-HU" sz="2200" dirty="0"/>
              <a:t>Szakmai kapcsolatok, együttműködések </a:t>
            </a:r>
            <a:r>
              <a:rPr lang="hu-HU" sz="2200" dirty="0" smtClean="0"/>
              <a:t>szélesítése</a:t>
            </a:r>
            <a:endParaRPr lang="hu-HU" sz="2200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17454" y="2336872"/>
            <a:ext cx="7504251" cy="43917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200" dirty="0" smtClean="0"/>
              <a:t>Eredmények</a:t>
            </a:r>
          </a:p>
          <a:p>
            <a:r>
              <a:rPr lang="hu-HU" sz="2200" dirty="0" smtClean="0"/>
              <a:t>A </a:t>
            </a:r>
            <a:r>
              <a:rPr lang="hu-HU" sz="2200" dirty="0"/>
              <a:t>FPSZ tehetségkoordinátor munkaközösséggel </a:t>
            </a:r>
            <a:r>
              <a:rPr lang="hu-HU" sz="2200" dirty="0" smtClean="0"/>
              <a:t>közös </a:t>
            </a:r>
            <a:r>
              <a:rPr lang="hu-HU" sz="2200" dirty="0" smtClean="0"/>
              <a:t>iskolai adatbázishoz az információk bekérése (nehézségek) – folyamatban</a:t>
            </a:r>
          </a:p>
          <a:p>
            <a:endParaRPr lang="hu-HU" sz="2200" dirty="0" smtClean="0"/>
          </a:p>
          <a:p>
            <a:endParaRPr lang="hu-HU" sz="2200" dirty="0"/>
          </a:p>
          <a:p>
            <a:pPr marL="0" indent="0">
              <a:buNone/>
            </a:pPr>
            <a:endParaRPr lang="hu-HU" sz="2200" dirty="0"/>
          </a:p>
          <a:p>
            <a:r>
              <a:rPr lang="hu-HU" sz="2200" dirty="0" smtClean="0"/>
              <a:t>FPSZ-szel folyamatos kapcsolattartás</a:t>
            </a:r>
          </a:p>
          <a:p>
            <a:pPr marL="0" indent="0">
              <a:buNone/>
            </a:pPr>
            <a:r>
              <a:rPr lang="hu-HU" sz="2200" dirty="0" smtClean="0"/>
              <a:t>TOM </a:t>
            </a:r>
            <a:r>
              <a:rPr lang="hu-HU" sz="2200" dirty="0"/>
              <a:t>– országos találkozó - 2021.09.21., </a:t>
            </a:r>
            <a:r>
              <a:rPr lang="hu-HU" sz="2200" dirty="0" smtClean="0"/>
              <a:t>és 2022.06.02. online</a:t>
            </a:r>
          </a:p>
          <a:p>
            <a:pPr marL="0" indent="0">
              <a:buNone/>
            </a:pPr>
            <a:r>
              <a:rPr lang="hu-HU" sz="2200" dirty="0" smtClean="0"/>
              <a:t>NTK – szakmai egyeztetés – 2022. 05.03.</a:t>
            </a:r>
          </a:p>
          <a:p>
            <a:pPr marL="0" indent="0">
              <a:buNone/>
            </a:pPr>
            <a:r>
              <a:rPr lang="hu-HU" sz="2200" dirty="0" smtClean="0"/>
              <a:t>MATEHETSZ</a:t>
            </a:r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7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49382" y="2336873"/>
            <a:ext cx="4156363" cy="35993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Célok</a:t>
            </a:r>
          </a:p>
          <a:p>
            <a:pPr marL="0" indent="0" algn="ctr">
              <a:buNone/>
            </a:pPr>
            <a:endParaRPr lang="hu-HU" dirty="0" smtClean="0"/>
          </a:p>
          <a:p>
            <a:r>
              <a:rPr lang="hu-HU" dirty="0" smtClean="0"/>
              <a:t>Folyamatos </a:t>
            </a:r>
            <a:r>
              <a:rPr lang="hu-HU" dirty="0"/>
              <a:t>tájékoztatás a szakmai fórumokról, előadásokról, műhelyekről, konferenciákról, </a:t>
            </a:r>
            <a:r>
              <a:rPr lang="hu-HU" dirty="0" smtClean="0"/>
              <a:t>pályázatokról, illetve azokon való megjelenés akár résztvevőként, akár előadóként</a:t>
            </a: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44291" y="2336872"/>
            <a:ext cx="7379854" cy="45211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Eredmények</a:t>
            </a:r>
          </a:p>
          <a:p>
            <a:pPr algn="ctr"/>
            <a:endParaRPr lang="hu-HU" dirty="0" smtClean="0"/>
          </a:p>
          <a:p>
            <a:r>
              <a:rPr lang="hu-HU" dirty="0" smtClean="0"/>
              <a:t>Dr. Olajos Tímea: A kettős különlegességű tehetségek felismerése és ellátása – munkaközösségi értekezleten előadás – online - 2022.01.06. </a:t>
            </a:r>
          </a:p>
          <a:p>
            <a:r>
              <a:rPr lang="hu-HU" dirty="0" smtClean="0"/>
              <a:t>MATEHETSZ  műhely – előadás tartása – online - 2021.11.25. </a:t>
            </a:r>
          </a:p>
          <a:p>
            <a:pPr marL="0" indent="0">
              <a:buNone/>
            </a:pPr>
            <a:r>
              <a:rPr lang="hu-HU" dirty="0" err="1" smtClean="0"/>
              <a:t>B.Trefil</a:t>
            </a:r>
            <a:r>
              <a:rPr lang="hu-HU" dirty="0" smtClean="0"/>
              <a:t> Edina - Rozsnyai Henriett: Szakszolgálati tehetséggondozás: az elmúlt évek változásai, a fejlődés perspektívája és az együttműködés lehetőségei – 1 fő</a:t>
            </a:r>
          </a:p>
          <a:p>
            <a:r>
              <a:rPr lang="hu-HU" dirty="0" smtClean="0"/>
              <a:t>Részvétel a Tehetségek Magyarországa projekt zárórendezvényén – Budapest, 2021.12.13. – 1 fő</a:t>
            </a:r>
          </a:p>
          <a:p>
            <a:r>
              <a:rPr lang="hu-HU" dirty="0" smtClean="0"/>
              <a:t>ELTE pszichológus hallgatóknak tehetség műhely tartása – online –2022. 02.16. - 1fő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552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2436" y="2336873"/>
            <a:ext cx="4239491" cy="35993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pPr marL="0" indent="0" algn="ctr">
              <a:buNone/>
            </a:pPr>
            <a:endParaRPr lang="hu-HU" dirty="0"/>
          </a:p>
          <a:p>
            <a:r>
              <a:rPr lang="hu-HU" dirty="0"/>
              <a:t>Folyamatos tájékoztatás a szakmai fórumokról, előadásokról, műhelyekről, konferenciákról, pályázatokról, illetve azokon való megjelenés akár résztvevőként, akár előadóként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0" y="2336872"/>
            <a:ext cx="7296727" cy="439643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endParaRPr lang="hu-HU" dirty="0" smtClean="0"/>
          </a:p>
          <a:p>
            <a:r>
              <a:rPr lang="hu-HU" dirty="0"/>
              <a:t>Nagy Eszter, </a:t>
            </a:r>
            <a:r>
              <a:rPr lang="hu-HU" dirty="0" err="1"/>
              <a:t>Prievara</a:t>
            </a:r>
            <a:r>
              <a:rPr lang="hu-HU" dirty="0"/>
              <a:t> Tibor: </a:t>
            </a:r>
            <a:r>
              <a:rPr lang="hu-HU" dirty="0" err="1"/>
              <a:t>Gamifikáció</a:t>
            </a:r>
            <a:r>
              <a:rPr lang="hu-HU" dirty="0"/>
              <a:t> – munkaközösségi értekezleten előadás – online - 2022.03.09. </a:t>
            </a:r>
            <a:endParaRPr lang="hu-HU" dirty="0" smtClean="0"/>
          </a:p>
          <a:p>
            <a:r>
              <a:rPr lang="hu-HU" dirty="0" smtClean="0"/>
              <a:t>KGRE </a:t>
            </a:r>
            <a:r>
              <a:rPr lang="hu-HU" dirty="0"/>
              <a:t>TFK online előadássorozat - Tehetségeink gazdagítása – 3 </a:t>
            </a:r>
            <a:r>
              <a:rPr lang="hu-HU" dirty="0" smtClean="0"/>
              <a:t>fő</a:t>
            </a:r>
          </a:p>
          <a:p>
            <a:r>
              <a:rPr lang="hu-HU" dirty="0" smtClean="0"/>
              <a:t>Fókuszban a tehetséggondozás - regionális tehetségnapok a százhalombattai </a:t>
            </a:r>
            <a:r>
              <a:rPr lang="hu-HU" dirty="0"/>
              <a:t>S</a:t>
            </a:r>
            <a:r>
              <a:rPr lang="hu-HU" dirty="0" smtClean="0"/>
              <a:t>zivárvány óvoda szervezésében – előadás tartása – 2022.04.08. </a:t>
            </a:r>
          </a:p>
          <a:p>
            <a:pPr marL="0" indent="0">
              <a:buNone/>
            </a:pPr>
            <a:r>
              <a:rPr lang="hu-HU" dirty="0" smtClean="0"/>
              <a:t>Rozsnyai </a:t>
            </a:r>
            <a:r>
              <a:rPr lang="hu-HU" dirty="0"/>
              <a:t>Henriett Tehetséggondozó </a:t>
            </a:r>
            <a:r>
              <a:rPr lang="hu-HU" dirty="0" smtClean="0"/>
              <a:t>Koordinátor Munkaközösség </a:t>
            </a:r>
            <a:r>
              <a:rPr lang="hu-HU" dirty="0"/>
              <a:t>Vezető, Kárpáti Alma Tehetséggondozó </a:t>
            </a:r>
            <a:r>
              <a:rPr lang="hu-HU" dirty="0" smtClean="0"/>
              <a:t>Koordinátor: Együtt-</a:t>
            </a:r>
            <a:r>
              <a:rPr lang="hu-HU" dirty="0" err="1" smtClean="0"/>
              <a:t>kézenfogva</a:t>
            </a:r>
            <a:r>
              <a:rPr lang="hu-HU" dirty="0" smtClean="0"/>
              <a:t>- </a:t>
            </a:r>
            <a:r>
              <a:rPr lang="hu-HU" dirty="0"/>
              <a:t>Járási szintű tehetséggondozó </a:t>
            </a:r>
            <a:r>
              <a:rPr lang="hu-HU" dirty="0" smtClean="0"/>
              <a:t>munka bemutatása – 2 fő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184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645" y="550606"/>
            <a:ext cx="10097537" cy="151416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5.Munkaközösség </a:t>
            </a:r>
            <a:r>
              <a:rPr lang="hu-HU" b="1" dirty="0"/>
              <a:t>javaslatai a </a:t>
            </a:r>
            <a:r>
              <a:rPr lang="hu-HU" b="1" dirty="0" smtClean="0"/>
              <a:t>következő </a:t>
            </a:r>
            <a:r>
              <a:rPr lang="hu-HU" b="1" dirty="0" smtClean="0"/>
              <a:t>202</a:t>
            </a:r>
            <a:r>
              <a:rPr lang="hu-HU" b="1" dirty="0" smtClean="0"/>
              <a:t>2</a:t>
            </a:r>
            <a:r>
              <a:rPr lang="hu-HU" b="1" dirty="0" smtClean="0"/>
              <a:t>/202</a:t>
            </a:r>
            <a:r>
              <a:rPr lang="hu-HU" b="1" dirty="0"/>
              <a:t>3</a:t>
            </a:r>
            <a:r>
              <a:rPr lang="hu-HU" b="1" dirty="0" smtClean="0"/>
              <a:t> </a:t>
            </a:r>
            <a:r>
              <a:rPr lang="hu-HU" b="1" dirty="0" smtClean="0"/>
              <a:t>tanévre 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1</a:t>
            </a:r>
            <a:r>
              <a:rPr lang="hu-HU" dirty="0" smtClean="0"/>
              <a:t>. Óvodai tehetséggondozás elmélete (Nagy Jenőné – előadás), illetve gyakorlati </a:t>
            </a:r>
            <a:r>
              <a:rPr lang="hu-HU" dirty="0"/>
              <a:t>megvalósítása (</a:t>
            </a:r>
            <a:r>
              <a:rPr lang="hu-HU" dirty="0" err="1"/>
              <a:t>Raczkó</a:t>
            </a:r>
            <a:r>
              <a:rPr lang="hu-HU" dirty="0"/>
              <a:t> </a:t>
            </a:r>
            <a:r>
              <a:rPr lang="hu-HU" dirty="0" smtClean="0"/>
              <a:t>Zsuzsa, a százhalombattai </a:t>
            </a:r>
            <a:r>
              <a:rPr lang="hu-HU" dirty="0"/>
              <a:t>Szivárvány Óvoda </a:t>
            </a:r>
            <a:r>
              <a:rPr lang="hu-HU" dirty="0" smtClean="0"/>
              <a:t>vezetője, Siklós Anita, a </a:t>
            </a:r>
            <a:r>
              <a:rPr lang="hu-HU" dirty="0" err="1" smtClean="0"/>
              <a:t>telki</a:t>
            </a:r>
            <a:r>
              <a:rPr lang="hu-HU" dirty="0" smtClean="0"/>
              <a:t> óvoda </a:t>
            </a:r>
            <a:r>
              <a:rPr lang="hu-HU" dirty="0" err="1" smtClean="0"/>
              <a:t>óvodapszichológua</a:t>
            </a:r>
            <a:r>
              <a:rPr lang="hu-HU" dirty="0" smtClean="0"/>
              <a:t>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 smtClean="0"/>
              <a:t>. NTK képzés: </a:t>
            </a:r>
            <a:r>
              <a:rPr lang="hu-HU" dirty="0"/>
              <a:t>„Tehetségazonosítás kreativitásteszt és értékelő skálák alkalmazásával” 8 órás felnőttképzési program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</a:t>
            </a:r>
            <a:r>
              <a:rPr lang="hu-HU" dirty="0"/>
              <a:t>. </a:t>
            </a:r>
            <a:r>
              <a:rPr lang="hu-HU" dirty="0" smtClean="0"/>
              <a:t>TCT-DP vizuális </a:t>
            </a:r>
            <a:r>
              <a:rPr lang="hu-HU" dirty="0"/>
              <a:t>kreativitás teszt </a:t>
            </a:r>
            <a:r>
              <a:rPr lang="hu-HU" dirty="0" smtClean="0"/>
              <a:t>(Gyebnár Viktória)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4</a:t>
            </a:r>
            <a:r>
              <a:rPr lang="hu-HU" dirty="0" smtClean="0"/>
              <a:t>. esetismertetések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198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1795</TotalTime>
  <Words>509</Words>
  <Application>Microsoft Office PowerPoint</Application>
  <PresentationFormat>Szélesvásznú</PresentationFormat>
  <Paragraphs>56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Berlin</vt:lpstr>
      <vt:lpstr>A 2021/2022 tanévre vonatkozó  év végi beszámoló</vt:lpstr>
      <vt:lpstr>1. Munkaközösségi értekezletek megvalósult időpontjai és témái a 2021/2022 tanévben</vt:lpstr>
      <vt:lpstr>2. A munkaközösség szakmai területén bevezetett jogszabályi változások 2022. június 09-ig (amennyiben vannak)</vt:lpstr>
      <vt:lpstr>A munkaközösség által kitűzött célok és elért eredmények a 2021/2022 első félévére vonatkozóan</vt:lpstr>
      <vt:lpstr>PowerPoint-bemutató</vt:lpstr>
      <vt:lpstr>PowerPoint-bemutató</vt:lpstr>
      <vt:lpstr>5.Munkaközösség javaslatai a következő 2022/2023 tanévre vonatkozóan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Henriett</cp:lastModifiedBy>
  <cp:revision>72</cp:revision>
  <dcterms:created xsi:type="dcterms:W3CDTF">2017-01-05T09:06:31Z</dcterms:created>
  <dcterms:modified xsi:type="dcterms:W3CDTF">2022-06-02T09:29:33Z</dcterms:modified>
</cp:coreProperties>
</file>