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7" r:id="rId3"/>
    <p:sldId id="268" r:id="rId4"/>
    <p:sldId id="269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4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04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59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99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10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7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70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07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74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774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9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5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5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003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7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2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35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84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2023. 01. 23.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62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07794" y="2717321"/>
            <a:ext cx="8144134" cy="1337700"/>
          </a:xfrm>
        </p:spPr>
        <p:txBody>
          <a:bodyPr>
            <a:noAutofit/>
          </a:bodyPr>
          <a:lstStyle/>
          <a:p>
            <a:pPr algn="ctr"/>
            <a:r>
              <a:rPr lang="hu-HU" sz="4000" dirty="0" smtClean="0"/>
              <a:t>2022/2023 tanév I. félévre szóló munkatervi beszámoló</a:t>
            </a:r>
            <a:endParaRPr lang="hu-HU" sz="40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6404689" y="156855"/>
            <a:ext cx="55860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prstClr val="white"/>
                </a:solidFill>
              </a:rPr>
              <a:t>Tehetséges gyermek, </a:t>
            </a:r>
          </a:p>
          <a:p>
            <a:r>
              <a:rPr lang="hu-HU" sz="2800" dirty="0">
                <a:solidFill>
                  <a:prstClr val="white"/>
                </a:solidFill>
              </a:rPr>
              <a:t>tanuló gondozása munkaközösség</a:t>
            </a:r>
          </a:p>
        </p:txBody>
      </p:sp>
      <p:sp>
        <p:nvSpPr>
          <p:cNvPr id="7" name="Alcím 2"/>
          <p:cNvSpPr>
            <a:spLocks noGrp="1"/>
          </p:cNvSpPr>
          <p:nvPr>
            <p:ph type="subTitle" idx="1"/>
          </p:nvPr>
        </p:nvSpPr>
        <p:spPr>
          <a:xfrm>
            <a:off x="3286664" y="4532062"/>
            <a:ext cx="7616467" cy="1459163"/>
          </a:xfrm>
        </p:spPr>
        <p:txBody>
          <a:bodyPr>
            <a:normAutofit/>
          </a:bodyPr>
          <a:lstStyle/>
          <a:p>
            <a:r>
              <a:rPr lang="hu-HU" sz="2200" dirty="0" smtClean="0"/>
              <a:t>Cegléd, 2023. január 26.</a:t>
            </a:r>
          </a:p>
          <a:p>
            <a:r>
              <a:rPr lang="hu-HU" sz="2200" dirty="0" smtClean="0"/>
              <a:t>Munkaközösség vezető: </a:t>
            </a:r>
            <a:r>
              <a:rPr lang="hu-HU" sz="2200" dirty="0"/>
              <a:t>Rozsnyai Henriett</a:t>
            </a:r>
          </a:p>
          <a:p>
            <a:r>
              <a:rPr lang="hu-HU" sz="2200" dirty="0" smtClean="0"/>
              <a:t>E-mail cím: </a:t>
            </a:r>
            <a:r>
              <a:rPr lang="hu-HU" sz="2200" dirty="0"/>
              <a:t>pmpsz.tehetseg.munkakozosseg@gmail.com</a:t>
            </a:r>
            <a:endParaRPr lang="hu-HU" sz="3600" dirty="0" smtClean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53228"/>
            <a:ext cx="9981928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által kitűzött célok és elért eredmények a </a:t>
            </a:r>
            <a:r>
              <a:rPr lang="hu-HU" dirty="0" smtClean="0"/>
              <a:t>2022/2023 </a:t>
            </a:r>
            <a:r>
              <a:rPr lang="hu-HU" dirty="0"/>
              <a:t>első félévére </a:t>
            </a:r>
            <a:r>
              <a:rPr lang="hu-HU" dirty="0" smtClean="0"/>
              <a:t>vonatkozóan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3517" y="2336872"/>
            <a:ext cx="5275161" cy="427958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hu-HU" dirty="0" smtClean="0"/>
              <a:t>Célok</a:t>
            </a:r>
          </a:p>
          <a:p>
            <a:r>
              <a:rPr lang="hu-HU" dirty="0"/>
              <a:t>2022.11.17. </a:t>
            </a:r>
          </a:p>
          <a:p>
            <a:pPr marL="0" indent="0">
              <a:buNone/>
            </a:pPr>
            <a:r>
              <a:rPr lang="hu-HU" dirty="0"/>
              <a:t>„Tehetségazonosítás kreativitásteszt és értékelő skálák alkalmazásával” – NTK képzés </a:t>
            </a:r>
          </a:p>
          <a:p>
            <a:r>
              <a:rPr lang="hu-HU" dirty="0"/>
              <a:t>2023.01.19. </a:t>
            </a:r>
          </a:p>
          <a:p>
            <a:pPr marL="0" indent="0">
              <a:buNone/>
            </a:pPr>
            <a:r>
              <a:rPr lang="hu-HU" dirty="0"/>
              <a:t>Aktuális kérdések </a:t>
            </a:r>
          </a:p>
          <a:p>
            <a:pPr marL="0" indent="0">
              <a:buNone/>
            </a:pPr>
            <a:r>
              <a:rPr lang="hu-HU" dirty="0"/>
              <a:t>Az óvodai tehetséggondozás elmélete, illetve gyakorlati megvalósítása:</a:t>
            </a:r>
          </a:p>
          <a:p>
            <a:pPr lvl="1"/>
            <a:r>
              <a:rPr lang="hu-HU" dirty="0" err="1"/>
              <a:t>Raczkó</a:t>
            </a:r>
            <a:r>
              <a:rPr lang="hu-HU" dirty="0"/>
              <a:t> Zsuzsanna intézményvezető - Százhalombattai Szivárvány Óvoda (akkreditált kiváló Tehetségpont) – tehetséggondozás a </a:t>
            </a:r>
            <a:r>
              <a:rPr lang="hu-HU" dirty="0" smtClean="0"/>
              <a:t>gyakorlatban</a:t>
            </a:r>
          </a:p>
          <a:p>
            <a:pPr lvl="1"/>
            <a:r>
              <a:rPr lang="hu-HU" dirty="0" smtClean="0"/>
              <a:t>Siklós </a:t>
            </a:r>
            <a:r>
              <a:rPr lang="hu-HU" dirty="0"/>
              <a:t>Anita óvodapszichológus - Telki Zöldmanó Óvoda – a Tehetségpont akkreditáció menete</a:t>
            </a:r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594122" y="2336872"/>
            <a:ext cx="6327583" cy="439173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hu-HU" dirty="0" smtClean="0"/>
              <a:t>Eredmények</a:t>
            </a:r>
          </a:p>
          <a:p>
            <a:r>
              <a:rPr lang="hu-HU" dirty="0" smtClean="0"/>
              <a:t>19 fő részvételével megvalósult</a:t>
            </a:r>
          </a:p>
          <a:p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megvalósult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49722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813613"/>
            <a:ext cx="10722634" cy="1080938"/>
          </a:xfrm>
        </p:spPr>
        <p:txBody>
          <a:bodyPr>
            <a:normAutofit/>
          </a:bodyPr>
          <a:lstStyle/>
          <a:p>
            <a:r>
              <a:rPr lang="hu-HU" sz="3100" dirty="0"/>
              <a:t>A munkaközösség szakmai területén bevezetett </a:t>
            </a:r>
            <a:r>
              <a:rPr lang="hu-HU" sz="3100" dirty="0" smtClean="0"/>
              <a:t>jogszabályi</a:t>
            </a:r>
            <a:br>
              <a:rPr lang="hu-HU" sz="3100" dirty="0" smtClean="0"/>
            </a:br>
            <a:r>
              <a:rPr lang="hu-HU" sz="3100" dirty="0" smtClean="0"/>
              <a:t>változások 2023. </a:t>
            </a:r>
            <a:r>
              <a:rPr lang="hu-HU" sz="3100" dirty="0"/>
              <a:t>Január </a:t>
            </a:r>
            <a:r>
              <a:rPr lang="hu-HU" sz="3100" dirty="0" smtClean="0"/>
              <a:t>15-ig,amennyiben vannak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nincs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0896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001" y="770481"/>
            <a:ext cx="10248181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legfontosabb célkitűzései a </a:t>
            </a:r>
            <a:r>
              <a:rPr lang="hu-HU" dirty="0" smtClean="0"/>
              <a:t>2022/2023 </a:t>
            </a:r>
            <a:r>
              <a:rPr lang="hu-HU" dirty="0"/>
              <a:t>második </a:t>
            </a:r>
            <a:r>
              <a:rPr lang="hu-HU" dirty="0" smtClean="0"/>
              <a:t>félévére a munkatervben megjelöltek alapján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Szakmai ismeretbővítés, tapasztalatok, jógyakorlatok megosztása</a:t>
            </a:r>
          </a:p>
          <a:p>
            <a:pPr marL="457200" lvl="1" indent="0">
              <a:buNone/>
            </a:pPr>
            <a:endParaRPr lang="hu-HU" smtClean="0"/>
          </a:p>
          <a:p>
            <a:pPr marL="457200" lvl="1" indent="0">
              <a:buNone/>
            </a:pPr>
            <a:r>
              <a:rPr lang="hu-HU" smtClean="0"/>
              <a:t>2023.03.16</a:t>
            </a:r>
            <a:r>
              <a:rPr lang="hu-HU" dirty="0"/>
              <a:t>.</a:t>
            </a:r>
          </a:p>
          <a:p>
            <a:pPr marL="457200" lvl="1" indent="0">
              <a:buNone/>
            </a:pPr>
            <a:r>
              <a:rPr lang="hu-HU" dirty="0"/>
              <a:t>Dr. Gyebnár Viktória: TCT-DP vizuális kreativitás teszt – teszthasználat, a teszt aktuális magyarországi </a:t>
            </a:r>
            <a:r>
              <a:rPr lang="hu-HU" dirty="0" smtClean="0"/>
              <a:t>szenderje</a:t>
            </a:r>
          </a:p>
          <a:p>
            <a:pPr marL="457200" lvl="1" indent="0">
              <a:buNone/>
            </a:pPr>
            <a:endParaRPr lang="hu-HU" dirty="0"/>
          </a:p>
          <a:p>
            <a:pPr marL="457200" lvl="1" indent="0">
              <a:buNone/>
            </a:pPr>
            <a:r>
              <a:rPr lang="hu-HU" dirty="0"/>
              <a:t>2023.05.18.</a:t>
            </a:r>
          </a:p>
          <a:p>
            <a:pPr marL="457200" lvl="1" indent="0">
              <a:buNone/>
            </a:pPr>
            <a:r>
              <a:rPr lang="hu-HU" dirty="0"/>
              <a:t>Aktuális kérdések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44953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2030" y="3068608"/>
            <a:ext cx="5545426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140</TotalTime>
  <Words>157</Words>
  <Application>Microsoft Office PowerPoint</Application>
  <PresentationFormat>Szélesvásznú</PresentationFormat>
  <Paragraphs>31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Berlin</vt:lpstr>
      <vt:lpstr>2022/2023 tanév I. félévre szóló munkatervi beszámoló</vt:lpstr>
      <vt:lpstr>A munkaközösség által kitűzött célok és elért eredmények a 2022/2023 első félévére vonatkozóan</vt:lpstr>
      <vt:lpstr>A munkaközösség szakmai területén bevezetett jogszabályi változások 2023. Január 15-ig,amennyiben vannak</vt:lpstr>
      <vt:lpstr>A munkaközösség legfontosabb célkitűzései a 2022/2023 második félévére a munkatervben megjelöltek alapján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User</cp:lastModifiedBy>
  <cp:revision>33</cp:revision>
  <dcterms:created xsi:type="dcterms:W3CDTF">2017-01-05T09:06:31Z</dcterms:created>
  <dcterms:modified xsi:type="dcterms:W3CDTF">2023-01-23T12:08:07Z</dcterms:modified>
</cp:coreProperties>
</file>