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9" r:id="rId5"/>
    <p:sldId id="267" r:id="rId6"/>
    <p:sldId id="263" r:id="rId7"/>
    <p:sldId id="262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Budapest, 2020. 06. 11.</a:t>
            </a:r>
          </a:p>
          <a:p>
            <a:r>
              <a:rPr lang="hu-HU" sz="2400" dirty="0" smtClean="0"/>
              <a:t>Online értekezlet</a:t>
            </a:r>
          </a:p>
          <a:p>
            <a:r>
              <a:rPr lang="hu-HU" sz="2400" dirty="0" smtClean="0"/>
              <a:t>Munkaközösség-vezető</a:t>
            </a:r>
            <a:r>
              <a:rPr lang="hu-HU" sz="2400" dirty="0"/>
              <a:t>: Rozsnyai </a:t>
            </a:r>
            <a:r>
              <a:rPr lang="hu-HU" sz="2400" dirty="0" smtClean="0"/>
              <a:t>Henriett</a:t>
            </a:r>
          </a:p>
          <a:p>
            <a:r>
              <a:rPr lang="hu-HU" sz="2400" dirty="0" smtClean="0"/>
              <a:t>E-mail</a:t>
            </a:r>
            <a:r>
              <a:rPr lang="hu-HU" sz="2400" dirty="0"/>
              <a:t>: pmpsz.tehetseg.munkakozosseg@gmail.com</a:t>
            </a:r>
          </a:p>
          <a:p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/>
              <a:t>Tehetséggondozó koordinátori munkaközösség</a:t>
            </a:r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2019/2020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200" dirty="0" smtClean="0"/>
              <a:t>Tesztek </a:t>
            </a:r>
            <a:r>
              <a:rPr lang="hu-HU" sz="2200" dirty="0"/>
              <a:t>használata a gyakorlatban </a:t>
            </a:r>
            <a:endParaRPr lang="hu-HU" sz="2200" dirty="0" smtClean="0"/>
          </a:p>
          <a:p>
            <a:r>
              <a:rPr lang="hu-HU" sz="2200" dirty="0" smtClean="0"/>
              <a:t>Szakmai továbbképzés/előadás szervezése</a:t>
            </a:r>
            <a:endParaRPr lang="hu-HU" sz="2200" dirty="0"/>
          </a:p>
          <a:p>
            <a:r>
              <a:rPr lang="hu-HU" sz="2200" dirty="0" smtClean="0"/>
              <a:t>Tehetséggondozó </a:t>
            </a:r>
            <a:r>
              <a:rPr lang="hu-HU" sz="2200" dirty="0"/>
              <a:t>szervezetek </a:t>
            </a:r>
            <a:r>
              <a:rPr lang="hu-HU" sz="2200" dirty="0" smtClean="0"/>
              <a:t>programjainak megismerése</a:t>
            </a:r>
          </a:p>
          <a:p>
            <a:r>
              <a:rPr lang="hu-HU" sz="2200" dirty="0" smtClean="0"/>
              <a:t>Országos szintű szakmai együttműködés a tehetséggondozó koordinátorokkal, munkaközösségekkel, munkaközösség vezetőkkel</a:t>
            </a:r>
            <a:endParaRPr lang="hu-HU" sz="2200" dirty="0"/>
          </a:p>
          <a:p>
            <a:r>
              <a:rPr lang="hu-HU" sz="2200" dirty="0"/>
              <a:t>Tehetségkapu használata</a:t>
            </a:r>
          </a:p>
          <a:p>
            <a:r>
              <a:rPr lang="hu-HU" sz="2200" dirty="0" smtClean="0"/>
              <a:t>Konferenciákon </a:t>
            </a:r>
            <a:r>
              <a:rPr lang="hu-HU" sz="2200" dirty="0"/>
              <a:t>való </a:t>
            </a:r>
            <a:r>
              <a:rPr lang="hu-HU" sz="2200" dirty="0" smtClean="0"/>
              <a:t>részvétel</a:t>
            </a:r>
            <a:endParaRPr lang="hu-HU" sz="2200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 fontScale="85000" lnSpcReduction="20000"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2019/2020</a:t>
            </a:r>
          </a:p>
          <a:p>
            <a:pPr marL="0" indent="0">
              <a:buNone/>
            </a:pPr>
            <a:r>
              <a:rPr lang="hu-HU" sz="2400" b="1" dirty="0" smtClean="0"/>
              <a:t>tanévben:</a:t>
            </a:r>
          </a:p>
          <a:p>
            <a:endParaRPr lang="hu-HU" sz="2400" b="1" dirty="0" smtClean="0"/>
          </a:p>
          <a:p>
            <a:r>
              <a:rPr lang="hu-HU" sz="2400" dirty="0" smtClean="0"/>
              <a:t>Tesztek </a:t>
            </a:r>
            <a:r>
              <a:rPr lang="hu-HU" sz="2400" dirty="0"/>
              <a:t>használata a gyakorlatban – esetismertetések </a:t>
            </a:r>
            <a:r>
              <a:rPr lang="hu-HU" sz="2400" dirty="0" smtClean="0"/>
              <a:t>mentén (Gödöllő, Szentendre)</a:t>
            </a:r>
            <a:endParaRPr lang="hu-HU" sz="2400" dirty="0" smtClean="0"/>
          </a:p>
          <a:p>
            <a:r>
              <a:rPr lang="hu-HU" sz="2400" dirty="0" smtClean="0"/>
              <a:t>Konferenciákon való részvétel</a:t>
            </a:r>
            <a:endParaRPr lang="hu-HU" sz="2400" dirty="0" smtClean="0"/>
          </a:p>
          <a:p>
            <a:pPr marL="857250" lvl="2" indent="0">
              <a:buNone/>
            </a:pPr>
            <a:r>
              <a:rPr lang="hu-HU" sz="2000" dirty="0" smtClean="0"/>
              <a:t>A </a:t>
            </a:r>
            <a:r>
              <a:rPr lang="hu-HU" sz="2000" dirty="0"/>
              <a:t>"Rút kiskacsa", avagy tehetséggondozás az óvodában - Székesfehérvár, 2019.11.11.</a:t>
            </a:r>
            <a:endParaRPr lang="hu-HU" sz="2000" dirty="0" smtClean="0"/>
          </a:p>
          <a:p>
            <a:pPr marL="857250" lvl="2" indent="0">
              <a:buNone/>
            </a:pPr>
            <a:r>
              <a:rPr lang="hu-HU" sz="2000" dirty="0" smtClean="0"/>
              <a:t>Kövesd </a:t>
            </a:r>
            <a:r>
              <a:rPr lang="hu-HU" sz="2000" dirty="0"/>
              <a:t>a tehetséget! – Budapest, 2020. 02. 20.</a:t>
            </a:r>
          </a:p>
          <a:p>
            <a:pPr marL="857250" lvl="2" indent="0">
              <a:buNone/>
            </a:pPr>
            <a:r>
              <a:rPr lang="hu-HU" sz="2000" dirty="0" smtClean="0"/>
              <a:t>MATEHETSZ </a:t>
            </a:r>
            <a:r>
              <a:rPr lang="hu-HU" sz="2000" dirty="0"/>
              <a:t>nagyműhely a tehetségkoordinátorral való együttműködésben – Budapest, 2020. 02. 27</a:t>
            </a:r>
            <a:r>
              <a:rPr lang="hu-HU" sz="2000" dirty="0" smtClean="0"/>
              <a:t>.</a:t>
            </a:r>
            <a:endParaRPr lang="hu-HU" sz="2000" dirty="0" smtClean="0"/>
          </a:p>
          <a:p>
            <a:r>
              <a:rPr lang="hu-HU" sz="2400" dirty="0" smtClean="0"/>
              <a:t>A </a:t>
            </a:r>
            <a:r>
              <a:rPr lang="hu-HU" sz="2400" dirty="0" err="1"/>
              <a:t>Mathias</a:t>
            </a:r>
            <a:r>
              <a:rPr lang="hu-HU" sz="2400" dirty="0"/>
              <a:t> </a:t>
            </a:r>
            <a:r>
              <a:rPr lang="hu-HU" sz="2400" dirty="0" err="1"/>
              <a:t>Corvinus</a:t>
            </a:r>
            <a:r>
              <a:rPr lang="hu-HU" sz="2400" dirty="0"/>
              <a:t> </a:t>
            </a:r>
            <a:r>
              <a:rPr lang="hu-HU" sz="2400" dirty="0" err="1" smtClean="0"/>
              <a:t>Collégium</a:t>
            </a:r>
            <a:r>
              <a:rPr lang="hu-HU" sz="2400" dirty="0" smtClean="0"/>
              <a:t>( </a:t>
            </a:r>
            <a:r>
              <a:rPr lang="hu-HU" sz="2400" dirty="0"/>
              <a:t>MCC ) </a:t>
            </a:r>
            <a:r>
              <a:rPr lang="hu-HU" sz="2400" dirty="0" smtClean="0"/>
              <a:t>bemutatkozása</a:t>
            </a:r>
            <a:endParaRPr lang="hu-HU" sz="2400" dirty="0"/>
          </a:p>
          <a:p>
            <a:pPr marL="800100" lvl="2" indent="0">
              <a:buNone/>
            </a:pPr>
            <a:r>
              <a:rPr lang="hu-HU" sz="2000" dirty="0"/>
              <a:t>	Fiatal tehetség program</a:t>
            </a:r>
          </a:p>
          <a:p>
            <a:pPr marL="800100" lvl="2" indent="0">
              <a:buNone/>
            </a:pPr>
            <a:r>
              <a:rPr lang="hu-HU" sz="2000" dirty="0"/>
              <a:t>	Középiskolás </a:t>
            </a:r>
            <a:r>
              <a:rPr lang="hu-HU" sz="2000" dirty="0" smtClean="0"/>
              <a:t>program</a:t>
            </a:r>
            <a:endParaRPr lang="hu-HU" sz="2000" dirty="0"/>
          </a:p>
          <a:p>
            <a:pPr marL="800100" lvl="2" indent="0">
              <a:buNone/>
            </a:pPr>
            <a:r>
              <a:rPr lang="hu-HU" sz="2000" dirty="0"/>
              <a:t>	Egyetemi program</a:t>
            </a:r>
          </a:p>
          <a:p>
            <a:pPr marL="800100" lvl="2" indent="0">
              <a:buNone/>
            </a:pPr>
            <a:r>
              <a:rPr lang="hu-HU" sz="2000" dirty="0"/>
              <a:t>	Roma tehetség program: fiatal tehetség és középiskolás </a:t>
            </a:r>
            <a:r>
              <a:rPr lang="hu-HU" sz="2000" dirty="0" smtClean="0"/>
              <a:t>program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 fontScale="92500" lnSpcReduction="10000"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2019/2020</a:t>
            </a:r>
          </a:p>
          <a:p>
            <a:pPr marL="0" indent="0">
              <a:buNone/>
            </a:pPr>
            <a:r>
              <a:rPr lang="hu-HU" sz="2400" b="1" dirty="0" smtClean="0"/>
              <a:t>tanévben: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/>
              <a:t>Előadás - Rákóczi Emese (PMPSZ Megyei bizottság Budapesti Tagintézménye – pályaválasztás) előadása, beszámolója két kutatásról a tehetség </a:t>
            </a:r>
            <a:r>
              <a:rPr lang="hu-HU" sz="2400" dirty="0" smtClean="0"/>
              <a:t>témakörében </a:t>
            </a:r>
            <a:r>
              <a:rPr lang="hu-HU" sz="1400" dirty="0" smtClean="0"/>
              <a:t>(online)</a:t>
            </a:r>
            <a:endParaRPr lang="hu-HU" sz="2400" dirty="0"/>
          </a:p>
          <a:p>
            <a:pPr marL="1257300" lvl="3" indent="0">
              <a:buNone/>
            </a:pPr>
            <a:r>
              <a:rPr lang="hu-HU" sz="2000" dirty="0" smtClean="0"/>
              <a:t>Tehetség </a:t>
            </a:r>
            <a:r>
              <a:rPr lang="hu-HU" sz="2000" dirty="0"/>
              <a:t>életpálya mintázatok feltérképezése</a:t>
            </a:r>
          </a:p>
          <a:p>
            <a:pPr marL="1257300" lvl="3" indent="0">
              <a:buNone/>
            </a:pPr>
            <a:r>
              <a:rPr lang="hu-HU" sz="2000" dirty="0" smtClean="0"/>
              <a:t>Középiskolai </a:t>
            </a:r>
            <a:r>
              <a:rPr lang="hu-HU" sz="2000" dirty="0"/>
              <a:t>tehetségek jövőképének és iskolai karrierjének vizsgálata</a:t>
            </a:r>
          </a:p>
          <a:p>
            <a:r>
              <a:rPr lang="hu-HU" sz="2400" dirty="0" smtClean="0"/>
              <a:t>A pályaválasztás szakfeladat megismerése, beszélgetés a PMPSZ-</a:t>
            </a:r>
            <a:r>
              <a:rPr lang="hu-HU" sz="2400" dirty="0" err="1" smtClean="0"/>
              <a:t>ben</a:t>
            </a:r>
            <a:r>
              <a:rPr lang="hu-HU" sz="2400" dirty="0" smtClean="0"/>
              <a:t> </a:t>
            </a:r>
            <a:r>
              <a:rPr lang="hu-HU" sz="2400" dirty="0"/>
              <a:t>működő pályaválasztási tanácsadás </a:t>
            </a:r>
            <a:r>
              <a:rPr lang="hu-HU" sz="2400" dirty="0" smtClean="0"/>
              <a:t>gyakorlatáról </a:t>
            </a:r>
            <a:r>
              <a:rPr lang="hu-HU" sz="2400" dirty="0"/>
              <a:t>- Rákóczi Emese (PMPSZ Megyei bizottság Budapesti Tagintézménye – pályaválasztás) </a:t>
            </a:r>
            <a:r>
              <a:rPr lang="hu-HU" sz="1400" dirty="0" smtClean="0"/>
              <a:t>(online)</a:t>
            </a:r>
            <a:endParaRPr lang="hu-HU" sz="2400" dirty="0" smtClean="0"/>
          </a:p>
          <a:p>
            <a:r>
              <a:rPr lang="hu-HU" sz="2400" dirty="0"/>
              <a:t>A „Tehetséggondozási jogosultságot megállapító szakszolgálati szakvélemény” sablon </a:t>
            </a:r>
            <a:r>
              <a:rPr lang="hu-HU" sz="2400" dirty="0" smtClean="0"/>
              <a:t>kidolgozása (Szentendre, Budakeszi) </a:t>
            </a:r>
            <a:r>
              <a:rPr lang="hu-HU" sz="1400" dirty="0" smtClean="0"/>
              <a:t>(online)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1383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 lnSpcReduction="10000"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2019/2020</a:t>
            </a:r>
          </a:p>
          <a:p>
            <a:pPr marL="0" indent="0">
              <a:buNone/>
            </a:pPr>
            <a:r>
              <a:rPr lang="hu-HU" sz="2400" b="1" dirty="0" smtClean="0"/>
              <a:t>tanévben: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smtClean="0"/>
              <a:t>Tehetségkoordinátor </a:t>
            </a:r>
            <a:r>
              <a:rPr lang="hu-HU" sz="2400" dirty="0"/>
              <a:t>munkaközösség vezetők országos találkozója -  az FPSZ-szel és FMPSZ-szel közös </a:t>
            </a:r>
            <a:r>
              <a:rPr lang="hu-HU" sz="2400" dirty="0" smtClean="0"/>
              <a:t>szervezésében</a:t>
            </a:r>
          </a:p>
          <a:p>
            <a:pPr marL="400050" lvl="1" indent="0">
              <a:buNone/>
            </a:pPr>
            <a:r>
              <a:rPr lang="hu-HU" sz="2200" dirty="0" smtClean="0"/>
              <a:t>Tervezett időpont: 2020.03.26. – a személyes találkozó a karantén miatt elmaradt, de a szervezés az online térben folytatódott</a:t>
            </a:r>
          </a:p>
          <a:p>
            <a:pPr marL="400050" lvl="1" indent="0">
              <a:buNone/>
            </a:pPr>
            <a:r>
              <a:rPr lang="hu-HU" sz="2200" dirty="0" smtClean="0"/>
              <a:t>        2020.06.17-én online találkozó az ország összes megyéjének a részvételével</a:t>
            </a:r>
          </a:p>
          <a:p>
            <a:r>
              <a:rPr lang="hu-HU" sz="2400" dirty="0" smtClean="0"/>
              <a:t>Szakmai fórumokon való részvétel – a FMPSZ szervezésében </a:t>
            </a:r>
            <a:r>
              <a:rPr lang="hu-HU" sz="1400" dirty="0" smtClean="0"/>
              <a:t>(online)</a:t>
            </a:r>
            <a:endParaRPr lang="hu-HU" sz="2400" dirty="0" smtClean="0"/>
          </a:p>
          <a:p>
            <a:pPr marL="1257300" lvl="3" indent="0">
              <a:buNone/>
            </a:pPr>
            <a:r>
              <a:rPr lang="hu-HU" sz="1800" dirty="0" smtClean="0"/>
              <a:t>Szülők számára szervezett fórumbeszélgetés</a:t>
            </a:r>
            <a:endParaRPr lang="hu-HU" sz="1800" dirty="0" smtClean="0"/>
          </a:p>
          <a:p>
            <a:pPr marL="1257300" lvl="3" indent="0">
              <a:buNone/>
            </a:pPr>
            <a:r>
              <a:rPr lang="hu-HU" sz="1800" dirty="0" smtClean="0"/>
              <a:t>Intézmények számára szervezett fórumbeszélgetés</a:t>
            </a:r>
            <a:endParaRPr lang="hu-HU" sz="1800" dirty="0"/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2" name="Jobbra nyíl 1"/>
          <p:cNvSpPr/>
          <p:nvPr/>
        </p:nvSpPr>
        <p:spPr>
          <a:xfrm>
            <a:off x="2546646" y="3760148"/>
            <a:ext cx="461472" cy="282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4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2020. június 9.-ig,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pPr lvl="0">
              <a:buClr>
                <a:srgbClr val="A53010"/>
              </a:buClr>
            </a:pPr>
            <a:r>
              <a:rPr lang="hu-HU" sz="2400" b="1" dirty="0"/>
              <a:t> </a:t>
            </a:r>
            <a:r>
              <a:rPr lang="hu-H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nincs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Tehetséggondozási </a:t>
            </a:r>
            <a:r>
              <a:rPr lang="hu-HU" sz="2400" dirty="0"/>
              <a:t>jogosultságot megállapító vélemény sablon </a:t>
            </a:r>
            <a:r>
              <a:rPr lang="hu-HU" sz="2400" dirty="0" smtClean="0"/>
              <a:t>kidolgozása</a:t>
            </a:r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smtClean="0"/>
              <a:t>Alacsony </a:t>
            </a:r>
            <a:r>
              <a:rPr lang="hu-HU" sz="2400" dirty="0" smtClean="0"/>
              <a:t>óraszám a szakfeladaton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247</TotalTime>
  <Words>341</Words>
  <Application>Microsoft Office PowerPoint</Application>
  <PresentationFormat>Szélesvásznú</PresentationFormat>
  <Paragraphs>63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Szálak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admin</cp:lastModifiedBy>
  <cp:revision>35</cp:revision>
  <dcterms:created xsi:type="dcterms:W3CDTF">2017-01-05T09:06:31Z</dcterms:created>
  <dcterms:modified xsi:type="dcterms:W3CDTF">2020-06-09T06:43:36Z</dcterms:modified>
</cp:coreProperties>
</file>