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Összevont munkaközösség vezetői és igazgatótanácsi értekezlet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/>
              <a:t>Cegléd, 2021. 06.10.</a:t>
            </a:r>
          </a:p>
          <a:p>
            <a:r>
              <a:rPr lang="hu-HU" sz="2400" dirty="0"/>
              <a:t>Cím: Cegléd, Malom tér 3.</a:t>
            </a:r>
          </a:p>
          <a:p>
            <a:r>
              <a:rPr lang="hu-HU" sz="2400" dirty="0"/>
              <a:t>Munkaközösség-vezető: Bene Judit</a:t>
            </a:r>
          </a:p>
          <a:p>
            <a:r>
              <a:rPr lang="hu-HU" sz="2400" dirty="0"/>
              <a:t>E-mail: pmpsz.logopedia.munkakozosseg@gmail.com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Logopédiai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/>
              <a:t> Tájékoztatás az adminisztráció változásairól</a:t>
            </a:r>
          </a:p>
          <a:p>
            <a:r>
              <a:rPr lang="hu-HU" sz="2400" b="1" dirty="0"/>
              <a:t> Távoktatás a logopédiában – módszerek, anyagok összegyűjtése</a:t>
            </a:r>
          </a:p>
          <a:p>
            <a:r>
              <a:rPr lang="hu-HU" sz="2400" b="1" dirty="0"/>
              <a:t>Tapasztalatok, információk megosztása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2020/2021</a:t>
            </a:r>
          </a:p>
          <a:p>
            <a:pPr marL="0" indent="0">
              <a:buNone/>
            </a:pPr>
            <a:r>
              <a:rPr lang="hu-HU" sz="2400" b="1" dirty="0"/>
              <a:t>tanévben:</a:t>
            </a:r>
          </a:p>
          <a:p>
            <a:endParaRPr lang="hu-HU" sz="2400" b="1" dirty="0"/>
          </a:p>
          <a:p>
            <a:r>
              <a:rPr lang="hu-HU" sz="2400" dirty="0"/>
              <a:t> Átállás az elektronikus napló vezetésére</a:t>
            </a:r>
          </a:p>
          <a:p>
            <a:r>
              <a:rPr lang="hu-HU" sz="2400" dirty="0"/>
              <a:t> Eljárásrendek frissítése</a:t>
            </a:r>
          </a:p>
          <a:p>
            <a:r>
              <a:rPr lang="hu-HU" sz="2400" dirty="0"/>
              <a:t> Minimális logopédiai csomag elkészítése</a:t>
            </a:r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szakmai területén bevezetett jogszabályi változások </a:t>
            </a:r>
          </a:p>
          <a:p>
            <a:pPr marL="0" indent="0">
              <a:buNone/>
            </a:pPr>
            <a:r>
              <a:rPr lang="hu-HU" sz="2400" b="1" dirty="0"/>
              <a:t>2021. június 7-ig, amennyiben vannak: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/>
              <a:t> A logopédiai vizsgálati véleménnyel kapcsolatoskötelezettség és jogorvoslat </a:t>
            </a:r>
          </a:p>
          <a:p>
            <a:r>
              <a:rPr lang="hu-HU" sz="2400" b="1" dirty="0"/>
              <a:t>Logopédiai terápián való részvétel egyenértékű a tankötelezettséggel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 A logopédiai szűrés felviteléhez kapunk-e segítséget? (törzslap készítés minden 3 és 5 éves gyereknek)</a:t>
            </a:r>
          </a:p>
          <a:p>
            <a:r>
              <a:rPr lang="hu-HU" sz="2400" dirty="0"/>
              <a:t>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 Szakemberhiány, túlterheltség</a:t>
            </a:r>
          </a:p>
          <a:p>
            <a:r>
              <a:rPr lang="hu-HU" sz="2400" dirty="0"/>
              <a:t> Sok helyen méltatlan munkakörülmények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</TotalTime>
  <Words>160</Words>
  <Application>Microsoft Office PowerPoint</Application>
  <PresentationFormat>Szélesvásznú</PresentationFormat>
  <Paragraphs>41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Judit Bene</cp:lastModifiedBy>
  <cp:revision>31</cp:revision>
  <dcterms:created xsi:type="dcterms:W3CDTF">2017-01-05T09:06:31Z</dcterms:created>
  <dcterms:modified xsi:type="dcterms:W3CDTF">2021-06-07T09:56:02Z</dcterms:modified>
</cp:coreProperties>
</file>