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3" r:id="rId3"/>
    <p:sldId id="259" r:id="rId4"/>
    <p:sldId id="262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2018.09.11.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2018.09.11.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2018.09.11.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2018.09.11.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2018.09.11.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2018.09.11.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2018.09.11.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2018.09.11.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2018.09.11.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2018.09.11.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2018.09.11.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2018.09.11.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2018.09.11.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2018.09.11.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2018.09.11.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2018.09.11.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2018.09.11.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2018.09.11.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0322" y="4394040"/>
            <a:ext cx="8144134" cy="937378"/>
          </a:xfrm>
        </p:spPr>
        <p:txBody>
          <a:bodyPr>
            <a:normAutofit fontScale="25000" lnSpcReduction="20000"/>
          </a:bodyPr>
          <a:lstStyle/>
          <a:p>
            <a:r>
              <a:rPr lang="hu-HU" sz="9600" dirty="0" smtClean="0"/>
              <a:t>Cegléd, 2018. szeptember 13.</a:t>
            </a:r>
          </a:p>
          <a:p>
            <a:r>
              <a:rPr lang="hu-HU" sz="9600" dirty="0" smtClean="0"/>
              <a:t>2700 Cegléd Malom tér 3.</a:t>
            </a:r>
          </a:p>
          <a:p>
            <a:pPr algn="l"/>
            <a:endParaRPr lang="hu-HU" sz="9600" dirty="0" smtClean="0"/>
          </a:p>
          <a:p>
            <a:pPr algn="l"/>
            <a:r>
              <a:rPr lang="hu-HU" sz="8800" dirty="0" smtClean="0"/>
              <a:t>Munkaközösség vezető: Gyebnár Viktória</a:t>
            </a:r>
          </a:p>
          <a:p>
            <a:pPr algn="l"/>
            <a:r>
              <a:rPr lang="hu-HU" sz="8800" dirty="0" smtClean="0"/>
              <a:t>E-mail: </a:t>
            </a:r>
            <a:r>
              <a:rPr lang="hu-HU" sz="8800" dirty="0" err="1" smtClean="0"/>
              <a:t>pmpsz.oipszi.munkakozosseg</a:t>
            </a:r>
            <a:r>
              <a:rPr lang="hu-HU" sz="8800" dirty="0" smtClean="0"/>
              <a:t>@</a:t>
            </a:r>
            <a:r>
              <a:rPr lang="hu-HU" sz="8800" dirty="0" err="1" smtClean="0"/>
              <a:t>gmail.com</a:t>
            </a:r>
            <a:endParaRPr lang="hu-HU" sz="8800" dirty="0" smtClean="0"/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409890" y="432500"/>
            <a:ext cx="648126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600" b="1" dirty="0" smtClean="0"/>
              <a:t>Óvoda-, iskolapszichológus</a:t>
            </a:r>
          </a:p>
          <a:p>
            <a:r>
              <a:rPr lang="hu-HU" sz="3600" b="1" dirty="0" smtClean="0"/>
              <a:t> koordinátori munkaközösség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148" y="1036320"/>
            <a:ext cx="11228614" cy="4953725"/>
          </a:xfrm>
        </p:spPr>
        <p:txBody>
          <a:bodyPr>
            <a:normAutofit/>
          </a:bodyPr>
          <a:lstStyle/>
          <a:p>
            <a:r>
              <a:rPr lang="hu-HU" dirty="0" smtClean="0"/>
              <a:t>A munkaközösség szakmai területén bevezetett jogszabályi változások </a:t>
            </a:r>
          </a:p>
          <a:p>
            <a:pPr marL="0" indent="0">
              <a:buNone/>
            </a:pPr>
            <a:r>
              <a:rPr lang="hu-HU" dirty="0" smtClean="0"/>
              <a:t>2018. Augusztus 31-ig, amennyiben vannak: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mtClean="0"/>
              <a:t>GDPR</a:t>
            </a:r>
          </a:p>
          <a:p>
            <a:pPr marL="0" indent="0">
              <a:buNone/>
            </a:pPr>
            <a:r>
              <a:rPr lang="hu-HU" smtClean="0"/>
              <a:t>Új </a:t>
            </a:r>
            <a:r>
              <a:rPr lang="hu-HU" dirty="0" smtClean="0"/>
              <a:t>szabály a szociális munkás jelenléte az iskolákban, akikkel ki kell alakítani egy együttműködési formát az iskolapszichológusoknak.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52549" y="1177872"/>
            <a:ext cx="11231695" cy="537791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9600" dirty="0" smtClean="0"/>
              <a:t>A munkaközösség legfontosabb célkitűzései a 2018/2019 első félévében:</a:t>
            </a:r>
          </a:p>
          <a:p>
            <a:pPr marL="0" indent="0">
              <a:buNone/>
            </a:pPr>
            <a:endParaRPr lang="hu-HU" sz="5500" dirty="0" smtClean="0"/>
          </a:p>
          <a:p>
            <a:pPr marL="0" indent="0">
              <a:buNone/>
            </a:pPr>
            <a:endParaRPr lang="hu-HU" sz="5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8000" b="1" dirty="0" smtClean="0"/>
              <a:t>1. találkozás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1200" dirty="0" smtClean="0"/>
              <a:t>Koordinátor lehetősége, feladatai az IP gyakornokok</a:t>
            </a:r>
            <a:r>
              <a:rPr lang="hu-HU" sz="11200" b="1" dirty="0" smtClean="0"/>
              <a:t> </a:t>
            </a:r>
            <a:r>
              <a:rPr lang="hu-HU" sz="11200" dirty="0" smtClean="0"/>
              <a:t>segítésében. Együttműködés lehetőségei az iskolai szociális munkásokkal.</a:t>
            </a:r>
            <a:endParaRPr lang="hu-HU" sz="40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hu-HU" sz="8000" b="1" dirty="0" smtClean="0"/>
              <a:t>2. találkozás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11200" dirty="0"/>
              <a:t>A koordináció, mint együtt fejlődő, tanuló szakmai közösséggé válást facilitáló szerep (ön és továbbképzés). </a:t>
            </a:r>
            <a:r>
              <a:rPr lang="hu-HU" sz="8000" dirty="0"/>
              <a:t>Vendégelőadó Simon Tünde a M ó d s z e r t a n i  ú t m u t a t ó a pedagógusok folyamatos szakmai fejlődéséhez hozzájáruló tanuló szakmai közösségek, szakmai tanulócsoportok létrehozásának és működtetésének támogatására című OFI kiadvány egyik szerzője</a:t>
            </a:r>
            <a:endParaRPr lang="hu-HU" sz="1600" dirty="0" smtClean="0"/>
          </a:p>
          <a:p>
            <a:pPr marL="0" indent="0">
              <a:buNone/>
            </a:pPr>
            <a:r>
              <a:rPr lang="hu-HU" sz="8000" dirty="0" smtClean="0"/>
              <a:t>Folyamatos kérdés:</a:t>
            </a:r>
          </a:p>
          <a:p>
            <a:pPr marL="0" indent="0">
              <a:buNone/>
            </a:pPr>
            <a:r>
              <a:rPr lang="hu-HU" sz="9600" dirty="0" smtClean="0"/>
              <a:t>A tankerületi központokkal való  szakmai együttműködés további lépéseinek átgondolása, kidolgozása.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2217" y="1131376"/>
            <a:ext cx="11031583" cy="53159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800" dirty="0" smtClean="0"/>
              <a:t>A munkaközösség legfontosabb kérdései:</a:t>
            </a:r>
          </a:p>
          <a:p>
            <a:pPr marL="0" indent="0">
              <a:buNone/>
            </a:pPr>
            <a:endParaRPr lang="hu-HU" sz="2800" dirty="0" smtClean="0"/>
          </a:p>
          <a:p>
            <a:pPr>
              <a:buNone/>
            </a:pPr>
            <a:r>
              <a:rPr lang="hu-HU" sz="2800" b="1" dirty="0" smtClean="0"/>
              <a:t>Munkaközösség működésével kapcsolatban</a:t>
            </a:r>
            <a:r>
              <a:rPr lang="hu-HU" sz="2800" dirty="0" smtClean="0"/>
              <a:t>:</a:t>
            </a:r>
          </a:p>
          <a:p>
            <a:r>
              <a:rPr lang="hu-HU" dirty="0" smtClean="0"/>
              <a:t>Hogy nyújthat a koordinátorok munkaközössége intenzívebb szakmai, és mentálhigiénés  támogatást egymásnak a kiégés megelőzésére?</a:t>
            </a:r>
          </a:p>
          <a:p>
            <a:r>
              <a:rPr lang="hu-HU" dirty="0" smtClean="0"/>
              <a:t>„</a:t>
            </a:r>
            <a:r>
              <a:rPr lang="hu-HU" dirty="0" err="1" smtClean="0"/>
              <a:t>Jógyakorlatok</a:t>
            </a:r>
            <a:r>
              <a:rPr lang="hu-HU" dirty="0" smtClean="0"/>
              <a:t>” egymás közötti megosztása.</a:t>
            </a:r>
          </a:p>
          <a:p>
            <a:r>
              <a:rPr lang="hu-HU" dirty="0" smtClean="0"/>
              <a:t>Egymás közötti tapasztalat csere lehetősége.</a:t>
            </a:r>
          </a:p>
          <a:p>
            <a:r>
              <a:rPr lang="hu-HU" dirty="0" smtClean="0"/>
              <a:t>Lesz-e lehetőség munkánkhoz minimálisan szükséges rugalmasabb időbeosztásra?</a:t>
            </a:r>
          </a:p>
          <a:p>
            <a:pPr>
              <a:buNone/>
            </a:pPr>
            <a:r>
              <a:rPr lang="hu-HU" sz="2800" b="1" dirty="0" smtClean="0"/>
              <a:t>Az IP koordinátori tevékenységgel kapcsolatban:</a:t>
            </a:r>
          </a:p>
          <a:p>
            <a:r>
              <a:rPr lang="hu-HU" dirty="0" smtClean="0"/>
              <a:t>Belső továbbképzés lehetősége.</a:t>
            </a:r>
          </a:p>
          <a:p>
            <a:r>
              <a:rPr lang="hu-HU" dirty="0" smtClean="0"/>
              <a:t>PMPSZ szintű szupervízió lehetősége </a:t>
            </a:r>
            <a:r>
              <a:rPr lang="hu-HU" sz="2000" dirty="0" smtClean="0"/>
              <a:t>(OIP Módszertani Bázisra nem jut el mindenki, és ha eljut is, kis létszámú a két esetmegbeszélő  csoport)</a:t>
            </a:r>
            <a:endParaRPr lang="hu-HU" dirty="0" smtClean="0"/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976" y="1131376"/>
            <a:ext cx="10430359" cy="49344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3000" dirty="0" smtClean="0"/>
              <a:t>A munkaközösség legfontosabb nehézségei, amelyek továbbra is fennállnak:</a:t>
            </a:r>
          </a:p>
          <a:p>
            <a:pPr marL="0" indent="0">
              <a:buNone/>
            </a:pPr>
            <a:endParaRPr lang="hu-HU" sz="2800" dirty="0" smtClean="0"/>
          </a:p>
          <a:p>
            <a:r>
              <a:rPr lang="hu-HU" sz="3000" dirty="0" smtClean="0"/>
              <a:t>A koordinátorok munkatapasztalata, és óraszáma</a:t>
            </a:r>
          </a:p>
          <a:p>
            <a:r>
              <a:rPr lang="hu-HU" sz="3000" dirty="0" smtClean="0"/>
              <a:t>Képzések anyagi támogatása</a:t>
            </a:r>
          </a:p>
          <a:p>
            <a:pPr lvl="1"/>
            <a:r>
              <a:rPr lang="hu-HU" sz="2600" dirty="0" smtClean="0"/>
              <a:t>Hősök tere képzés</a:t>
            </a:r>
          </a:p>
          <a:p>
            <a:pPr lvl="1"/>
            <a:r>
              <a:rPr lang="hu-HU" sz="3000" dirty="0" smtClean="0"/>
              <a:t>Resztoratív konfliktus kezelés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364</TotalTime>
  <Words>289</Words>
  <Application>Microsoft Office PowerPoint</Application>
  <PresentationFormat>Szélesvásznú</PresentationFormat>
  <Paragraphs>48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Összevont munkaközösség vezetői és igazgatótanácsi értekezlet</vt:lpstr>
      <vt:lpstr>PowerPoint bemutató</vt:lpstr>
      <vt:lpstr>PowerPoint bemutató</vt:lpstr>
      <vt:lpstr>PowerPoint bemutató</vt:lpstr>
      <vt:lpstr>PowerPoint bemutató</vt:lpstr>
      <vt:lpstr>Köszönöm a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PMPSZ Szentendre</cp:lastModifiedBy>
  <cp:revision>39</cp:revision>
  <dcterms:created xsi:type="dcterms:W3CDTF">2017-01-05T09:06:31Z</dcterms:created>
  <dcterms:modified xsi:type="dcterms:W3CDTF">2018-09-11T14:35:44Z</dcterms:modified>
</cp:coreProperties>
</file>