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2021/2022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4139921" y="156855"/>
            <a:ext cx="7850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prstClr val="white"/>
                </a:solidFill>
              </a:rPr>
              <a:t>Konduktív pedagógiai ellátás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1577592" y="4532062"/>
            <a:ext cx="10510576" cy="1792253"/>
          </a:xfrm>
        </p:spPr>
        <p:txBody>
          <a:bodyPr>
            <a:normAutofit fontScale="55000" lnSpcReduction="20000"/>
          </a:bodyPr>
          <a:lstStyle/>
          <a:p>
            <a:r>
              <a:rPr lang="hu-HU" sz="3600" dirty="0" smtClean="0"/>
              <a:t>Cegléd, 2022. január 20.</a:t>
            </a:r>
          </a:p>
          <a:p>
            <a:r>
              <a:rPr lang="hu-HU" sz="3600" dirty="0" smtClean="0"/>
              <a:t>2700 Cegléd, Malom tér 3.</a:t>
            </a:r>
          </a:p>
          <a:p>
            <a:r>
              <a:rPr lang="hu-HU" sz="3600" dirty="0" smtClean="0"/>
              <a:t>Munkaközösség vezető: Pistai-Király Erika</a:t>
            </a:r>
          </a:p>
          <a:p>
            <a:endParaRPr lang="hu-HU" sz="3600" dirty="0" smtClean="0"/>
          </a:p>
          <a:p>
            <a:r>
              <a:rPr lang="hu-HU" sz="3600" dirty="0" smtClean="0"/>
              <a:t>E-mail cím:</a:t>
            </a:r>
            <a:r>
              <a:rPr lang="hu-HU" sz="3600" dirty="0"/>
              <a:t>címe:</a:t>
            </a:r>
            <a:r>
              <a:rPr lang="hu-HU" sz="3600" dirty="0" err="1"/>
              <a:t>pmpsz.konduktiv.munkakozosseg</a:t>
            </a:r>
            <a:r>
              <a:rPr lang="hu-HU" sz="3600" dirty="0"/>
              <a:t>@</a:t>
            </a:r>
            <a:r>
              <a:rPr lang="hu-HU" sz="3600" dirty="0" err="1"/>
              <a:t>gmail.com</a:t>
            </a:r>
            <a:endParaRPr lang="hu-HU" sz="3600" dirty="0"/>
          </a:p>
          <a:p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2021/2022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pPr marL="0" indent="0" algn="ctr">
              <a:buNone/>
            </a:pPr>
            <a:endParaRPr lang="hu-HU" dirty="0" smtClean="0"/>
          </a:p>
          <a:p>
            <a:r>
              <a:rPr lang="hu-HU" dirty="0"/>
              <a:t>A konduktori szemlélet </a:t>
            </a:r>
            <a:r>
              <a:rPr lang="hu-HU" dirty="0" smtClean="0"/>
              <a:t>kibővítése </a:t>
            </a:r>
            <a:r>
              <a:rPr lang="hu-HU" dirty="0"/>
              <a:t>más terápiák </a:t>
            </a:r>
            <a:r>
              <a:rPr lang="hu-HU" dirty="0" smtClean="0"/>
              <a:t>által</a:t>
            </a:r>
          </a:p>
          <a:p>
            <a:r>
              <a:rPr lang="hu-HU" dirty="0"/>
              <a:t>A szakmai ismeretek </a:t>
            </a:r>
            <a:r>
              <a:rPr lang="hu-HU" dirty="0" smtClean="0"/>
              <a:t>bővítése</a:t>
            </a:r>
          </a:p>
          <a:p>
            <a:pPr marL="0" indent="0">
              <a:buNone/>
            </a:pPr>
            <a:r>
              <a:rPr lang="hu-HU" dirty="0" smtClean="0"/>
              <a:t>( </a:t>
            </a:r>
            <a:r>
              <a:rPr lang="hu-HU" dirty="0"/>
              <a:t>új mozgásfejlesztő eljárás )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pPr marL="0" indent="0" algn="ctr">
              <a:buNone/>
            </a:pPr>
            <a:endParaRPr lang="hu-HU" dirty="0" smtClean="0"/>
          </a:p>
          <a:p>
            <a:r>
              <a:rPr lang="hu-HU" dirty="0" smtClean="0"/>
              <a:t>A TSMT terápiás szemlélet kapcsán konkrét jó gyakorlatokat osztottunk meg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2022.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Munkaközösségünk </a:t>
            </a:r>
            <a:r>
              <a:rPr lang="hu-HU"/>
              <a:t>szakmai </a:t>
            </a:r>
            <a:r>
              <a:rPr lang="hu-HU" smtClean="0"/>
              <a:t>területét </a:t>
            </a:r>
            <a:r>
              <a:rPr lang="hu-HU" dirty="0"/>
              <a:t>érintő jogszabályi változás nem történt.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2021/2022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szakmai ismeretek bővítése( új mozgásfejlesztő eljárás 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 </a:t>
            </a:r>
            <a:r>
              <a:rPr lang="hu-HU" dirty="0" smtClean="0"/>
              <a:t>kollégák </a:t>
            </a:r>
            <a:r>
              <a:rPr lang="hu-HU" dirty="0"/>
              <a:t>meglátogatása a tagintézményekben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" y="2336873"/>
            <a:ext cx="12192000" cy="359931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A konduktorok </a:t>
            </a:r>
            <a:r>
              <a:rPr lang="hu-HU" dirty="0" smtClean="0"/>
              <a:t>kompetenciái </a:t>
            </a:r>
            <a:r>
              <a:rPr lang="hu-HU" dirty="0"/>
              <a:t>és annak határai</a:t>
            </a:r>
          </a:p>
          <a:p>
            <a:pPr marL="457200" indent="-457200">
              <a:buFont typeface="+mj-lt"/>
              <a:buAutoNum type="arabicPeriod"/>
            </a:pPr>
            <a:endParaRPr lang="hu-HU" dirty="0"/>
          </a:p>
          <a:p>
            <a:pPr marL="457200" indent="-457200" algn="just">
              <a:buFont typeface="+mj-lt"/>
              <a:buAutoNum type="arabicPeriod"/>
            </a:pPr>
            <a:r>
              <a:rPr lang="hu-HU" dirty="0" err="1"/>
              <a:t>Szegregált</a:t>
            </a:r>
            <a:r>
              <a:rPr lang="hu-HU" dirty="0"/>
              <a:t> és integráló intézmények </a:t>
            </a:r>
            <a:r>
              <a:rPr lang="hu-HU" dirty="0" smtClean="0"/>
              <a:t>(óvodák</a:t>
            </a:r>
            <a:r>
              <a:rPr lang="hu-HU" dirty="0"/>
              <a:t>, </a:t>
            </a:r>
            <a:r>
              <a:rPr lang="hu-HU" dirty="0" smtClean="0"/>
              <a:t>iskolák) </a:t>
            </a:r>
            <a:r>
              <a:rPr lang="hu-HU" dirty="0"/>
              <a:t>összegyűjtése, ahol a konduktív pedagógiai </a:t>
            </a:r>
            <a:r>
              <a:rPr lang="hu-HU" dirty="0" smtClean="0"/>
              <a:t>ellátásra </a:t>
            </a:r>
            <a:r>
              <a:rPr lang="hu-HU" dirty="0"/>
              <a:t>jogosult gyermeket befogadják, és  megvalósulhat a központi idegrendszeri sérültek konduktív nevelése, fejlesztése és </a:t>
            </a:r>
            <a:r>
              <a:rPr lang="hu-HU" dirty="0" smtClean="0"/>
              <a:t>gondozása.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969476"/>
            <a:ext cx="12191999" cy="488852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u-HU" dirty="0" smtClean="0"/>
              <a:t>Eszközhiány : megoldási </a:t>
            </a:r>
            <a:r>
              <a:rPr lang="hu-HU" dirty="0"/>
              <a:t>javaslat: a tagintézmények között a felesleges eszközök átadása, ill. újak legyártása egy asztalos </a:t>
            </a:r>
            <a:r>
              <a:rPr lang="hu-HU" dirty="0" smtClean="0"/>
              <a:t>által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INYR </a:t>
            </a:r>
            <a:r>
              <a:rPr lang="hu-HU" dirty="0" smtClean="0"/>
              <a:t>probléma :a </a:t>
            </a:r>
            <a:r>
              <a:rPr lang="hu-HU" dirty="0"/>
              <a:t>konduktív pedagógiai ellátás nincs a módszerek </a:t>
            </a:r>
            <a:r>
              <a:rPr lang="hu-HU" dirty="0" smtClean="0"/>
              <a:t>között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Megoldási </a:t>
            </a:r>
            <a:r>
              <a:rPr lang="hu-HU" dirty="0"/>
              <a:t>javaslat: az illetékes személy írja be a </a:t>
            </a:r>
            <a:r>
              <a:rPr lang="hu-HU" dirty="0" smtClean="0"/>
              <a:t>rendszerbe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3.Nincs </a:t>
            </a:r>
            <a:r>
              <a:rPr lang="hu-HU" dirty="0"/>
              <a:t>anyagi támogatás a szakvizsgás képzésre</a:t>
            </a:r>
          </a:p>
          <a:p>
            <a:pPr marL="0" indent="0">
              <a:buNone/>
            </a:pPr>
            <a:r>
              <a:rPr lang="hu-HU" dirty="0" smtClean="0"/>
              <a:t>   Megoldási </a:t>
            </a:r>
            <a:r>
              <a:rPr lang="hu-HU" dirty="0"/>
              <a:t>javaslat: jelezni a tankerületi igazgató </a:t>
            </a:r>
            <a:r>
              <a:rPr lang="hu-HU" dirty="0" smtClean="0"/>
              <a:t>felé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197</TotalTime>
  <Words>225</Words>
  <Application>Microsoft Office PowerPoint</Application>
  <PresentationFormat>Szélesvásznú</PresentationFormat>
  <Paragraphs>37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56</cp:revision>
  <dcterms:created xsi:type="dcterms:W3CDTF">2017-01-05T09:06:31Z</dcterms:created>
  <dcterms:modified xsi:type="dcterms:W3CDTF">2022-01-26T08:35:13Z</dcterms:modified>
</cp:coreProperties>
</file>