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71" r:id="rId3"/>
    <p:sldId id="268" r:id="rId4"/>
    <p:sldId id="269" r:id="rId5"/>
    <p:sldId id="272" r:id="rId6"/>
    <p:sldId id="27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2022. 09. 21.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657" y="2443655"/>
            <a:ext cx="9104671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/>
              <a:t>A 2022/2023. tanév I. félévére vonatkozó munkaközösségi munkaterv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/>
              <a:t>Munkaközösség-vezető neve: Bene Judit</a:t>
            </a:r>
          </a:p>
          <a:p>
            <a:pPr algn="l"/>
            <a:r>
              <a:rPr lang="hu-HU" sz="2200" dirty="0"/>
              <a:t>Munkaközösség e-mail címe:        pmpsz.logopedia.munkakozosseg@gmail.com</a:t>
            </a:r>
          </a:p>
          <a:p>
            <a:pPr algn="ctr"/>
            <a:r>
              <a:rPr lang="hu-HU" sz="2200" dirty="0"/>
              <a:t>2022.09.22.</a:t>
            </a:r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3961" y="364335"/>
            <a:ext cx="11739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Logopédiai ellátás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717756"/>
            <a:ext cx="11267768" cy="1347018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1. A munkaközösség szakmai területén bevezetett jogszabályi változások 2022. augusztus 31-ig </a:t>
            </a:r>
            <a:r>
              <a:rPr lang="hu-HU" sz="1900" dirty="0"/>
              <a:t>(</a:t>
            </a:r>
            <a:r>
              <a:rPr lang="hu-HU" sz="1900" i="1" dirty="0"/>
              <a:t>amennyiben vannak</a:t>
            </a:r>
            <a:r>
              <a:rPr lang="hu-HU" sz="1900" dirty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/>
              <a:t>Nem tudok ilyenről</a:t>
            </a:r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2.Előző tanév eredményei, jó gyakorlatok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/>
              <a:t>Frissítettük az eljárásrendeket</a:t>
            </a:r>
          </a:p>
          <a:p>
            <a:r>
              <a:rPr lang="hu-HU" dirty="0"/>
              <a:t>Egységesítettük a szöveges dokumentumokat, újítást vezettünk be</a:t>
            </a:r>
          </a:p>
          <a:p>
            <a:r>
              <a:rPr lang="hu-HU" dirty="0"/>
              <a:t>Nagyszerű előadást hallottunk Melegné Steiner Ildikótól nyelvi késés témakörben</a:t>
            </a:r>
          </a:p>
          <a:p>
            <a:r>
              <a:rPr lang="hu-HU" dirty="0" smtClean="0"/>
              <a:t>Számos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smtClean="0"/>
              <a:t>résztvevő </a:t>
            </a:r>
            <a:r>
              <a:rPr lang="hu-HU" dirty="0"/>
              <a:t>bevonásával megtartott értekezlet az</a:t>
            </a:r>
          </a:p>
          <a:p>
            <a:pPr marL="0" indent="0">
              <a:buNone/>
            </a:pPr>
            <a:r>
              <a:rPr lang="hu-HU" dirty="0"/>
              <a:t>   INYR vezetéséről és egyéb fontos kérdésekről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3. Munkaközösségi értekezletek tervezett időpontjai és témái a 2022/2023. tanév I.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723" y="2104102"/>
            <a:ext cx="9714271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2022.10.13. - Évindítással kapcsolatos kérdések, aktualitások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2022.12.08. - Külső meghívott előadó (Fül-orr-gégész, foniáter orvos)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4. A munkaközösség legfontosabb célkitűzései a 2022/2023 tanév I.félévére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/>
              <a:t>Egységes formátum elérése a logopédiai ellátásban használatos dokumentumok tekintetében</a:t>
            </a:r>
          </a:p>
          <a:p>
            <a:r>
              <a:rPr lang="hu-HU" dirty="0"/>
              <a:t>Logopédiai ellátásban használt dokumentumok egyszerűsítése</a:t>
            </a:r>
          </a:p>
          <a:p>
            <a:r>
              <a:rPr lang="hu-HU" dirty="0" smtClean="0"/>
              <a:t>Tudásmegosztás, </a:t>
            </a:r>
            <a:r>
              <a:rPr lang="hu-HU" dirty="0"/>
              <a:t>szakmai előadások és párbeszédek </a:t>
            </a:r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5. A munkaközösség legfontosabb szakmai kérdésfelvetései</a:t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547" y="2202426"/>
            <a:ext cx="9507795" cy="4444179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1</a:t>
            </a:r>
            <a:r>
              <a:rPr lang="hu-HU" dirty="0" smtClean="0"/>
              <a:t>.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/>
              <a:t>A szakszolgálati logopédiai feladatellátás szakmai szempontú áttekintése, szükséges és elégséges tevékenységek meghatározása a jogszabályok tükrében.</a:t>
            </a:r>
          </a:p>
          <a:p>
            <a:pPr marL="0" indent="0">
              <a:buNone/>
            </a:pPr>
            <a:r>
              <a:rPr lang="hu-HU" dirty="0"/>
              <a:t>2. Milyen stratégiái vannak a vezetésnek a logopédusok túlterheltségének </a:t>
            </a:r>
            <a:r>
              <a:rPr lang="hu-HU" dirty="0" smtClean="0"/>
              <a:t>megszüntetésére? - Stratégiai </a:t>
            </a:r>
            <a:r>
              <a:rPr lang="hu-HU" dirty="0"/>
              <a:t>javaslatok kidolgozása a vezetés számára a túlterheltség enyhítésére.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/>
              <a:t>6.A munkaközösség felmerülő nehézségei és ezekre </a:t>
            </a:r>
          </a:p>
          <a:p>
            <a:pPr marL="0" indent="0">
              <a:buNone/>
            </a:pPr>
            <a:r>
              <a:rPr lang="hu-HU" sz="12800" dirty="0"/>
              <a:t>megoldási javaslatok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sz="4800" dirty="0"/>
          </a:p>
          <a:p>
            <a:pPr marL="0" indent="0">
              <a:buNone/>
            </a:pPr>
            <a:r>
              <a:rPr lang="hu-HU" sz="7200" dirty="0"/>
              <a:t>1.</a:t>
            </a:r>
          </a:p>
          <a:p>
            <a:pPr marL="0" indent="0">
              <a:buNone/>
            </a:pPr>
            <a:r>
              <a:rPr lang="hu-HU" sz="7200" b="1" dirty="0"/>
              <a:t>Nehézség:</a:t>
            </a:r>
            <a:r>
              <a:rPr lang="hu-HU" sz="7200" dirty="0"/>
              <a:t> túlterheltség</a:t>
            </a:r>
          </a:p>
          <a:p>
            <a:pPr marL="0" indent="0">
              <a:buNone/>
            </a:pPr>
            <a:r>
              <a:rPr lang="hu-HU" sz="7200" b="1" dirty="0"/>
              <a:t>Megoldási javaslat</a:t>
            </a:r>
            <a:r>
              <a:rPr lang="hu-HU" sz="7200" dirty="0"/>
              <a:t>: </a:t>
            </a:r>
            <a:r>
              <a:rPr lang="hu-HU" sz="7200" dirty="0" smtClean="0"/>
              <a:t>A </a:t>
            </a:r>
            <a:r>
              <a:rPr lang="hu-HU" sz="7200" dirty="0"/>
              <a:t>szakszolgálati logopédiai ellátás rendeletben meghatározott területeinek pontosítása a gyakorlati munkában. Határok meghatározása. </a:t>
            </a:r>
          </a:p>
          <a:p>
            <a:pPr marL="0" indent="0">
              <a:buNone/>
            </a:pPr>
            <a:r>
              <a:rPr lang="hu-HU" sz="7200" dirty="0"/>
              <a:t>Logopédus státusz bővítés</a:t>
            </a:r>
          </a:p>
          <a:p>
            <a:pPr marL="0" indent="0">
              <a:buNone/>
            </a:pPr>
            <a:endParaRPr lang="hu-HU" sz="7200" dirty="0"/>
          </a:p>
          <a:p>
            <a:pPr marL="0" indent="0">
              <a:buNone/>
            </a:pPr>
            <a:r>
              <a:rPr lang="hu-HU" sz="7200" dirty="0"/>
              <a:t>2.</a:t>
            </a:r>
          </a:p>
          <a:p>
            <a:pPr marL="0" indent="0">
              <a:buNone/>
            </a:pPr>
            <a:r>
              <a:rPr lang="hu-HU" sz="7200" b="1" dirty="0"/>
              <a:t>Nehézség</a:t>
            </a:r>
            <a:r>
              <a:rPr lang="hu-HU" sz="7200" dirty="0"/>
              <a:t>: bonyolult adminisztráció</a:t>
            </a:r>
          </a:p>
          <a:p>
            <a:pPr marL="0" indent="0">
              <a:buNone/>
            </a:pPr>
            <a:r>
              <a:rPr lang="hu-HU" sz="7200" b="1" dirty="0"/>
              <a:t>Megoldási javaslat</a:t>
            </a:r>
            <a:r>
              <a:rPr lang="hu-HU" sz="7200" dirty="0"/>
              <a:t>: egyszerűsítés, papíralapú dokumentumok tárolására számos </a:t>
            </a:r>
          </a:p>
          <a:p>
            <a:pPr marL="0" indent="0">
              <a:buNone/>
            </a:pPr>
            <a:r>
              <a:rPr lang="hu-HU" sz="7200" dirty="0"/>
              <a:t>tagintézményekben nincs hely!</a:t>
            </a:r>
          </a:p>
          <a:p>
            <a:pPr marL="0" indent="0">
              <a:buNone/>
            </a:pPr>
            <a:endParaRPr lang="hu-HU" sz="4800" dirty="0"/>
          </a:p>
          <a:p>
            <a:pPr marL="0" indent="0">
              <a:buNone/>
            </a:pPr>
            <a:endParaRPr lang="hu-HU" sz="7200" dirty="0"/>
          </a:p>
          <a:p>
            <a:pPr marL="0" indent="0">
              <a:buNone/>
            </a:pPr>
            <a:endParaRPr lang="hu-HU" sz="6400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288</TotalTime>
  <Words>259</Words>
  <Application>Microsoft Office PowerPoint</Application>
  <PresentationFormat>Szélesvásznú</PresentationFormat>
  <Paragraphs>46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Berlin</vt:lpstr>
      <vt:lpstr>A 2022/2023. tanév I. félévére vonatkozó munkaközösségi munkaterv </vt:lpstr>
      <vt:lpstr>1. A munkaközösség szakmai területén bevezetett jogszabályi változások 2022. augusztus 31-ig (amennyiben vannak) </vt:lpstr>
      <vt:lpstr>2.Előző tanév eredményei, jó gyakorlatok</vt:lpstr>
      <vt:lpstr>3. Munkaközösségi értekezletek tervezett időpontjai és témái a 2022/2023. tanév I. félévére vonatkozóan</vt:lpstr>
      <vt:lpstr>4. A munkaközösség legfontosabb célkitűzései a 2022/2023 tanév I.félévére vonatkozóan </vt:lpstr>
      <vt:lpstr>5. A munkaközösség legfontosabb szakmai kérdésfelvetései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PMPSZ Titkárság</cp:lastModifiedBy>
  <cp:revision>60</cp:revision>
  <dcterms:created xsi:type="dcterms:W3CDTF">2017-01-05T09:06:31Z</dcterms:created>
  <dcterms:modified xsi:type="dcterms:W3CDTF">2022-09-21T10:58:51Z</dcterms:modified>
</cp:coreProperties>
</file>