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2020. 09. 13.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2020/2021 tanév I. félévére szóló munkatervi bemutató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60785" y="4368160"/>
            <a:ext cx="5718947" cy="1792253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/>
              <a:t>Budapest, 2020. 09.24.</a:t>
            </a:r>
          </a:p>
          <a:p>
            <a:r>
              <a:rPr lang="hu-HU" sz="2200" dirty="0"/>
              <a:t>1052 Budapest, Városház u. 7.</a:t>
            </a:r>
          </a:p>
          <a:p>
            <a:r>
              <a:rPr lang="hu-HU" sz="2200" dirty="0"/>
              <a:t>Munkaközösség vezető: May Erika</a:t>
            </a:r>
          </a:p>
          <a:p>
            <a:r>
              <a:rPr lang="hu-HU" sz="2200" dirty="0"/>
              <a:t>E-mail cím: pmpsz.gyogyt.munkakozosseg@gmail.com</a:t>
            </a:r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prstClr val="white"/>
                </a:solidFill>
              </a:rPr>
              <a:t>Gyógytestnevelés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/>
              <a:t>A munkaközösség szakmai területén bevezetett jogszabályi változások </a:t>
            </a:r>
          </a:p>
          <a:p>
            <a:pPr marL="0" indent="0">
              <a:buNone/>
            </a:pPr>
            <a:r>
              <a:rPr lang="hu-HU" dirty="0"/>
              <a:t>2020. augusztus 31-ig, amennyiben vannak:</a:t>
            </a:r>
          </a:p>
          <a:p>
            <a:pPr marL="0" indent="0">
              <a:buNone/>
            </a:pPr>
            <a:r>
              <a:rPr lang="hu-HU" dirty="0"/>
              <a:t>NAT bevezetése 1.5. és 9.évfolyamokon. </a:t>
            </a:r>
            <a:r>
              <a:rPr lang="hu-HU" dirty="0">
                <a:sym typeface="Wingdings" panose="05000000000000000000" pitchFamily="2" charset="2"/>
              </a:rPr>
              <a:t>A g</a:t>
            </a:r>
            <a:r>
              <a:rPr lang="hu-HU" dirty="0"/>
              <a:t>yógytestnevelés megjelenése a mindennapos testnevelés szerves részeként a kerettantervben, az iskolák helyi tantervében</a:t>
            </a:r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munkaközösség legfontosabb célkitűzései a 2020/2021 első félévében:</a:t>
            </a:r>
          </a:p>
          <a:p>
            <a:pPr marL="0" indent="0">
              <a:buNone/>
            </a:pPr>
            <a:r>
              <a:rPr lang="hu-HU" dirty="0"/>
              <a:t>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További szakmai konzultációk folytatása egymás munkájának megismerése, jó gyakorlatok, módszerek átadása érdekében.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Adminisztrációs tevékenységek egységes kezelése (INYR, statisztika)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sz="2400" dirty="0"/>
              <a:t>Törekvés az óraszámok növelésére  a törvényben meghatározott </a:t>
            </a:r>
            <a:r>
              <a:rPr lang="hu-HU" sz="2400" dirty="0">
                <a:sym typeface="Wingdings" panose="05000000000000000000" pitchFamily="2" charset="2"/>
              </a:rPr>
              <a:t>módon, a minőségi szakmai munka biztosítása érdekében </a:t>
            </a:r>
          </a:p>
          <a:p>
            <a:pPr>
              <a:buFont typeface="Wingdings" panose="05000000000000000000" pitchFamily="2" charset="2"/>
              <a:buChar char="à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munkaközösség legfontosabb kérdései:</a:t>
            </a:r>
          </a:p>
          <a:p>
            <a:endParaRPr lang="hu-HU" dirty="0"/>
          </a:p>
          <a:p>
            <a:pPr algn="just"/>
            <a:r>
              <a:rPr lang="hu-HU" dirty="0">
                <a:sym typeface="Wingdings" panose="05000000000000000000" pitchFamily="2" charset="2"/>
              </a:rPr>
              <a:t> Hogyan tudunk alkalmazkodni a járványhelyzet miatt kialakult speciális munkakörülményekhez, az adott feladatellátási helyek által megfogalmazott járványügyi protokollhoz a szakmai munka </a:t>
            </a:r>
            <a:r>
              <a:rPr lang="hu-HU" dirty="0" err="1">
                <a:sym typeface="Wingdings" panose="05000000000000000000" pitchFamily="2" charset="2"/>
              </a:rPr>
              <a:t>szintentartásával</a:t>
            </a:r>
            <a:r>
              <a:rPr lang="hu-HU" dirty="0">
                <a:sym typeface="Wingdings" panose="05000000000000000000" pitchFamily="2" charset="2"/>
              </a:rPr>
              <a:t>? Kinek a feladata biztosítani a védekezéshez szükséges eszközöket?</a:t>
            </a:r>
          </a:p>
          <a:p>
            <a:pPr algn="just"/>
            <a:r>
              <a:rPr lang="hu-HU" dirty="0">
                <a:sym typeface="Wingdings" panose="05000000000000000000" pitchFamily="2" charset="2"/>
              </a:rPr>
              <a:t> A 2019/20 tanév második félévében elmaradt szűrések pótlásának lehetőségei az iskolaorvosok részéről. A kiszűrt tanulók mielőbbi, folyamatos bevonásának szükségessége a gyógytestnevelési ellátásba.</a:t>
            </a:r>
          </a:p>
          <a:p>
            <a:pPr marL="0" indent="0" algn="just">
              <a:buNone/>
            </a:pPr>
            <a:r>
              <a:rPr lang="hu-HU" dirty="0">
                <a:sym typeface="Wingdings" panose="05000000000000000000" pitchFamily="2" charset="2"/>
              </a:rPr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1546563"/>
            <a:ext cx="11057709" cy="47052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/>
          </a:p>
          <a:p>
            <a:pPr algn="just"/>
            <a:r>
              <a:rPr lang="hu-HU" dirty="0"/>
              <a:t>- </a:t>
            </a:r>
            <a:r>
              <a:rPr lang="hu-HU" dirty="0" err="1"/>
              <a:t>infrastruktúrális</a:t>
            </a:r>
            <a:r>
              <a:rPr lang="hu-HU" dirty="0"/>
              <a:t> nehézségek (terem, eszköz, uszoda)</a:t>
            </a:r>
          </a:p>
          <a:p>
            <a:pPr algn="just"/>
            <a:r>
              <a:rPr lang="hu-HU" dirty="0"/>
              <a:t>- szakvizsgakötelezettség</a:t>
            </a:r>
          </a:p>
          <a:p>
            <a:pPr algn="just"/>
            <a:r>
              <a:rPr lang="hu-HU" dirty="0"/>
              <a:t>- megbízással dolgozó kollégák számának növekedése ( fennáll annak a veszélye, hogy az iskolák alkalmazásában látják el a jövőben a gyógytestnevelést</a:t>
            </a:r>
            <a:r>
              <a:rPr lang="hu-HU" dirty="0">
                <a:sym typeface="Wingdings" panose="05000000000000000000" pitchFamily="2" charset="2"/>
              </a:rPr>
              <a:t> magasabb fizetési kategóriába kerülhetnek) – további szakemberhiányt generálhat a szakszolgálatban</a:t>
            </a:r>
          </a:p>
          <a:p>
            <a:pPr algn="just"/>
            <a:r>
              <a:rPr lang="hu-HU" dirty="0">
                <a:sym typeface="Wingdings" panose="05000000000000000000" pitchFamily="2" charset="2"/>
              </a:rPr>
              <a:t>- </a:t>
            </a:r>
            <a:r>
              <a:rPr lang="hu-HU" sz="2400" dirty="0"/>
              <a:t>információk hiánya, tájékozatlanság ( iskolavezetők, testnevelők, szülők, iskola-egészségügy részéről) a gyógytestnevelés működését illetően</a:t>
            </a:r>
          </a:p>
          <a:p>
            <a:pPr marL="0" indent="0" algn="just">
              <a:buNone/>
            </a:pPr>
            <a:r>
              <a:rPr lang="hu-HU" sz="1200" dirty="0"/>
              <a:t> </a:t>
            </a:r>
          </a:p>
          <a:p>
            <a:pPr marL="0" indent="0">
              <a:buNone/>
            </a:pPr>
            <a:r>
              <a:rPr lang="hu-HU" dirty="0">
                <a:sym typeface="Wingdings" panose="05000000000000000000" pitchFamily="2" charset="2"/>
              </a:rPr>
              <a:t> </a:t>
            </a:r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705</TotalTime>
  <Words>280</Words>
  <Application>Microsoft Office PowerPoint</Application>
  <PresentationFormat>Szélesvásznú</PresentationFormat>
  <Paragraphs>30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</vt:lpstr>
      <vt:lpstr>Berlin</vt:lpstr>
      <vt:lpstr>2020/2021 tanév I. félévére szóló munkatervi 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ImErika327@sulid.hu</cp:lastModifiedBy>
  <cp:revision>36</cp:revision>
  <dcterms:created xsi:type="dcterms:W3CDTF">2017-01-05T09:06:31Z</dcterms:created>
  <dcterms:modified xsi:type="dcterms:W3CDTF">2020-09-13T19:18:13Z</dcterms:modified>
</cp:coreProperties>
</file>