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6" r:id="rId7"/>
    <p:sldId id="264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2017.06.08.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706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2017.06.08.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4412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2017.06.08.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7399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2017.06.08.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552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2017.06.08.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5118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2017.06.08.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21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2017.06.08.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3531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2017.06.08.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220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2017.06.08.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778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2017.06.08.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051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2017.06.08.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414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2017.06.08.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5450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2017.06.08.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2380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2017.06.08.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8528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2017.06.08.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590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2017.06.08.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132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86D80-2B65-4A01-87B3-39D63EDE378E}" type="datetimeFigureOut">
              <a:rPr lang="hu-HU" smtClean="0"/>
              <a:t>2017.06.08.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1401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Összevont munkaközösség vezetői és igazgatótanácsi értekezlet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Cegléd, 2017. június 1.</a:t>
            </a:r>
          </a:p>
          <a:p>
            <a:r>
              <a:rPr lang="hu-HU" dirty="0" smtClean="0"/>
              <a:t>Cegléd, Malom tér 3.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3818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2"/>
          <p:cNvSpPr>
            <a:spLocks noGrp="1"/>
          </p:cNvSpPr>
          <p:nvPr>
            <p:ph idx="1"/>
          </p:nvPr>
        </p:nvSpPr>
        <p:spPr>
          <a:xfrm>
            <a:off x="838200" y="420688"/>
            <a:ext cx="10515600" cy="5756275"/>
          </a:xfrm>
        </p:spPr>
        <p:txBody>
          <a:bodyPr/>
          <a:lstStyle/>
          <a:p>
            <a:pPr marL="0" lvl="0" indent="0">
              <a:buClr>
                <a:srgbClr val="90C226"/>
              </a:buClr>
              <a:buNone/>
            </a:pPr>
            <a:r>
              <a:rPr lang="hu-HU" dirty="0">
                <a:solidFill>
                  <a:prstClr val="black">
                    <a:lumMod val="75000"/>
                    <a:lumOff val="25000"/>
                  </a:prstClr>
                </a:solidFill>
              </a:rPr>
              <a:t>Munkaközösség </a:t>
            </a:r>
            <a:r>
              <a:rPr lang="hu-HU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neve: Óvoda-, iskolapszichológus koordinátori </a:t>
            </a:r>
            <a:r>
              <a:rPr lang="hu-HU" dirty="0">
                <a:solidFill>
                  <a:prstClr val="black">
                    <a:lumMod val="75000"/>
                    <a:lumOff val="25000"/>
                  </a:prstClr>
                </a:solidFill>
              </a:rPr>
              <a:t>munkaközösség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hu-HU" dirty="0">
                <a:solidFill>
                  <a:prstClr val="black">
                    <a:lumMod val="75000"/>
                    <a:lumOff val="25000"/>
                  </a:prstClr>
                </a:solidFill>
              </a:rPr>
              <a:t>Munkaközösség vezetője: Lászlóné Rozsnyai Henriett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A munkaközösség legfontosabb célkitűzései a 2016/2017 második félévében: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A tankerületi központok vezetőivel való együttműködés erősítése/megteremtése</a:t>
            </a:r>
          </a:p>
          <a:p>
            <a:r>
              <a:rPr lang="hu-HU" dirty="0"/>
              <a:t>S</a:t>
            </a:r>
            <a:r>
              <a:rPr lang="hu-HU" dirty="0" smtClean="0"/>
              <a:t>zélesebb körű tájékoztatás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79542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2"/>
          <p:cNvSpPr>
            <a:spLocks noGrp="1"/>
          </p:cNvSpPr>
          <p:nvPr>
            <p:ph idx="1"/>
          </p:nvPr>
        </p:nvSpPr>
        <p:spPr>
          <a:xfrm>
            <a:off x="838200" y="437881"/>
            <a:ext cx="10515600" cy="57390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 munkaközösség legfontosabb eredményei a 2016/2017 második félévében: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Aktuális szakmai kérdések</a:t>
            </a:r>
          </a:p>
          <a:p>
            <a:r>
              <a:rPr lang="hu-HU" dirty="0"/>
              <a:t>A tankerületi központok </a:t>
            </a:r>
            <a:r>
              <a:rPr lang="hu-HU" dirty="0" smtClean="0"/>
              <a:t>vezetői felé egy egységes tájékoztató elkészítése, hogy miben tudunk segíteni - folyamatban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4041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420914"/>
            <a:ext cx="10515600" cy="57560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A munkaközösség legfontosabb nehézségei a 2016/2017 második félévében: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Kevesebben jutottak el a munkaközösségi értekezletekre </a:t>
            </a:r>
          </a:p>
          <a:p>
            <a:r>
              <a:rPr lang="hu-HU" dirty="0"/>
              <a:t>Költségvetés = tervezhetőség </a:t>
            </a:r>
            <a:endParaRPr lang="hu-HU" dirty="0" smtClean="0"/>
          </a:p>
          <a:p>
            <a:r>
              <a:rPr lang="hu-HU" dirty="0" smtClean="0"/>
              <a:t>Fluktuáció/személyi változások – az új koordinátoroknak már nincs lehetőségük a Bázisban „képzést kapni” (az előző képzésre pályázatból volt lehetőség)</a:t>
            </a:r>
          </a:p>
          <a:p>
            <a:r>
              <a:rPr lang="hu-HU" dirty="0" smtClean="0"/>
              <a:t>Jogi változások – időről időre jó lenne tájékoztatást kapni</a:t>
            </a:r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81943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482600"/>
            <a:ext cx="10515600" cy="5694363"/>
          </a:xfrm>
        </p:spPr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A munkaközösség legfontosabb kérdései a következő tanévben: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Együttműködés </a:t>
            </a:r>
            <a:r>
              <a:rPr lang="hu-HU" dirty="0"/>
              <a:t>a tankerületi </a:t>
            </a:r>
            <a:r>
              <a:rPr lang="hu-HU" dirty="0" smtClean="0"/>
              <a:t>központokkal </a:t>
            </a:r>
          </a:p>
          <a:p>
            <a:r>
              <a:rPr lang="hu-HU" dirty="0" smtClean="0"/>
              <a:t>Hősök tere program</a:t>
            </a:r>
          </a:p>
          <a:p>
            <a:r>
              <a:rPr lang="hu-HU" dirty="0"/>
              <a:t>S</a:t>
            </a:r>
            <a:r>
              <a:rPr lang="hu-HU" dirty="0" smtClean="0"/>
              <a:t>zakmai </a:t>
            </a:r>
            <a:r>
              <a:rPr lang="hu-HU" dirty="0"/>
              <a:t>napon való </a:t>
            </a:r>
            <a:r>
              <a:rPr lang="hu-HU" dirty="0" smtClean="0"/>
              <a:t>megjelenés</a:t>
            </a:r>
          </a:p>
          <a:p>
            <a:r>
              <a:rPr lang="hu-HU" dirty="0" smtClean="0"/>
              <a:t>Aktuális jogi változások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10093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00100" y="555624"/>
            <a:ext cx="10515600" cy="5591175"/>
          </a:xfrm>
        </p:spPr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 2017/2018 tanév tervezési feladatához kapcsolódó javaslatok, célok: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Költségvetés = tervezhetőség – Hősök tere program</a:t>
            </a:r>
          </a:p>
        </p:txBody>
      </p:sp>
    </p:spTree>
    <p:extLst>
      <p:ext uri="{BB962C8B-B14F-4D97-AF65-F5344CB8AC3E}">
        <p14:creationId xmlns:p14="http://schemas.microsoft.com/office/powerpoint/2010/main" val="3438509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8234" y="2413000"/>
            <a:ext cx="8596668" cy="1320800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Köszönöm a figyelmet!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68222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</TotalTime>
  <Words>173</Words>
  <Application>Microsoft Office PowerPoint</Application>
  <PresentationFormat>Szélesvásznú</PresentationFormat>
  <Paragraphs>42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Fazetta</vt:lpstr>
      <vt:lpstr>Összevont munkaközösség vezetői és igazgatótanácsi értekezlet</vt:lpstr>
      <vt:lpstr>PowerPoint bemutató</vt:lpstr>
      <vt:lpstr>PowerPoint bemutató</vt:lpstr>
      <vt:lpstr>PowerPoint bemutató</vt:lpstr>
      <vt:lpstr>PowerPoint bemutató</vt:lpstr>
      <vt:lpstr>PowerPoint bemutató</vt:lpstr>
      <vt:lpstr>Köszönöm a figyelmet!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Összevont munkaközösség vezetői és igazgatótanácsi értekezlet</dc:title>
  <dc:creator>User</dc:creator>
  <cp:lastModifiedBy>WIN7</cp:lastModifiedBy>
  <cp:revision>13</cp:revision>
  <dcterms:created xsi:type="dcterms:W3CDTF">2017-01-05T09:06:31Z</dcterms:created>
  <dcterms:modified xsi:type="dcterms:W3CDTF">2017-06-08T12:42:59Z</dcterms:modified>
</cp:coreProperties>
</file>