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6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2019. június 13.</a:t>
            </a:r>
          </a:p>
          <a:p>
            <a:r>
              <a:rPr lang="hu-HU" sz="2400" dirty="0" smtClean="0"/>
              <a:t>1052 Budapest, Városház utca 7.</a:t>
            </a:r>
          </a:p>
          <a:p>
            <a:r>
              <a:rPr lang="hu-HU" sz="2400" dirty="0" smtClean="0"/>
              <a:t>Munkaközösség-vezető: Gerencsérné Balázs Ildikó</a:t>
            </a:r>
          </a:p>
          <a:p>
            <a:r>
              <a:rPr lang="hu-HU" sz="2400" dirty="0" smtClean="0"/>
              <a:t>E-mail: </a:t>
            </a:r>
            <a:r>
              <a:rPr lang="hu-HU" sz="2400" dirty="0" err="1" smtClean="0"/>
              <a:t>pmpsz.korai.munkakozosseg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27604" y="232846"/>
            <a:ext cx="9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Gyógypedagógiai tanácsadás, korai fejlesztés és gondozás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2018/2019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dirty="0" smtClean="0"/>
              <a:t>Korai fejlesztéshez kapcsolódó juttatások, támogatások összegyűjtése</a:t>
            </a:r>
          </a:p>
          <a:p>
            <a:r>
              <a:rPr lang="hu-HU" sz="2400" dirty="0" smtClean="0"/>
              <a:t>Nevelési tanácsadáshoz kapcsolódó, korai életkorú gyermekek adminisztrációjának átbeszélése, fejlesztési terv minták kidolgozása</a:t>
            </a:r>
          </a:p>
          <a:p>
            <a:r>
              <a:rPr lang="hu-HU" sz="2400" dirty="0" smtClean="0"/>
              <a:t>Ismereteink további bővítése /regulációs zavarokról, autizmus </a:t>
            </a:r>
            <a:r>
              <a:rPr lang="hu-HU" sz="2400" dirty="0" smtClean="0"/>
              <a:t>spektrum zavar </a:t>
            </a:r>
            <a:r>
              <a:rPr lang="hu-HU" sz="2400" dirty="0" smtClean="0"/>
              <a:t>korai jeleiről/  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4113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4" y="841402"/>
            <a:ext cx="10011035" cy="5290730"/>
          </a:xfrm>
        </p:spPr>
        <p:txBody>
          <a:bodyPr>
            <a:normAutofit fontScale="92500"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2018/2019 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Összegyűjtöttük a Korai fejlesztésben résztvevő, SNI-s gyermekek számára igényelhető „juttatásokat, támogatásokat”. </a:t>
            </a:r>
          </a:p>
          <a:p>
            <a:r>
              <a:rPr lang="hu-HU" sz="2400" dirty="0" smtClean="0"/>
              <a:t>Elkészült a belső használatra alkalmas, Nevelési tanácsadás területén ellátott, alacsony életkorú gyermekek számára a „Fejlesztési tervek és egyéb segédanyagok” címmel egy gyűjtemény.</a:t>
            </a:r>
            <a:endParaRPr lang="hu-HU" sz="2400" dirty="0"/>
          </a:p>
          <a:p>
            <a:r>
              <a:rPr lang="hu-HU" sz="2400" dirty="0" smtClean="0"/>
              <a:t>Ismereteink bővültek „regulációs zavarok” és „autizmus” témakörben.</a:t>
            </a:r>
          </a:p>
          <a:p>
            <a:r>
              <a:rPr lang="hu-HU" sz="2400" dirty="0" smtClean="0"/>
              <a:t>Hospitálási lehetőség céljából egy táblázatot készítettünk, mely a Tagintézményeken dolgozó „</a:t>
            </a:r>
            <a:r>
              <a:rPr lang="hu-HU" sz="2400" dirty="0" err="1" smtClean="0"/>
              <a:t>korais</a:t>
            </a:r>
            <a:r>
              <a:rPr lang="hu-HU" sz="2400" dirty="0" smtClean="0"/>
              <a:t> team” elérhetőségeit, pontos szakképzettségeit tartalmazza. 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2019.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dirty="0" smtClean="0"/>
              <a:t>Nem voltak.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Lesz-e lehetőségünk a közeljövőben lerövidíteni azt az intervallumot, mely a tünetmentesség és a járási szinten kapott „</a:t>
            </a:r>
            <a:r>
              <a:rPr lang="hu-HU" sz="2400" dirty="0" err="1" smtClean="0"/>
              <a:t>korais</a:t>
            </a:r>
            <a:r>
              <a:rPr lang="hu-HU" sz="2400" dirty="0" smtClean="0"/>
              <a:t>” státusz levétele között van a fejlesztésre váró gyermekek mihamarabbi bekerülése érdekében?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/>
              <a:t> 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Korai fejlesztés és gondozásba vett gyermekek számának növekedése, illetve az SNI egyes területeinek megfelelő szakemberek hiánya</a:t>
            </a:r>
          </a:p>
          <a:p>
            <a:r>
              <a:rPr lang="hu-HU" sz="2400" dirty="0" smtClean="0"/>
              <a:t>Infrastruktúra, eszközhiány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238</TotalTime>
  <Words>251</Words>
  <Application>Microsoft Office PowerPoint</Application>
  <PresentationFormat>Egyéni</PresentationFormat>
  <Paragraphs>41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Szálak</vt:lpstr>
      <vt:lpstr>Összevont munkaközösség vezetői és igazgatótanácsi értekezlet</vt:lpstr>
      <vt:lpstr>2. dia</vt:lpstr>
      <vt:lpstr>3. dia</vt:lpstr>
      <vt:lpstr>4. dia</vt:lpstr>
      <vt:lpstr>5. dia</vt:lpstr>
      <vt:lpstr>6.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Ildi</cp:lastModifiedBy>
  <cp:revision>39</cp:revision>
  <dcterms:created xsi:type="dcterms:W3CDTF">2017-01-05T09:06:31Z</dcterms:created>
  <dcterms:modified xsi:type="dcterms:W3CDTF">2019-06-06T22:03:00Z</dcterms:modified>
</cp:coreProperties>
</file>