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2021.09.17.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2021/2022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36531" y="4376043"/>
            <a:ext cx="10055469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neve:Pistai-Király Erika</a:t>
            </a:r>
          </a:p>
          <a:p>
            <a:pPr algn="l"/>
            <a:r>
              <a:rPr lang="hu-HU" sz="2200" dirty="0" smtClean="0"/>
              <a:t>Munkaközösség e-mail címe:</a:t>
            </a:r>
            <a:r>
              <a:rPr lang="hu-HU" sz="2400" dirty="0" err="1" smtClean="0"/>
              <a:t>pmpsz.konduktiv.munkakozosseg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200" dirty="0" smtClean="0"/>
          </a:p>
          <a:p>
            <a:pPr algn="l"/>
            <a:r>
              <a:rPr lang="hu-HU" sz="2200" dirty="0" smtClean="0"/>
              <a:t>2021.09.23.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328138" y="364335"/>
            <a:ext cx="6765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Konduktív pedagógiai ellátás munkaközösség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 smtClean="0"/>
              <a:t>1. </a:t>
            </a:r>
            <a:r>
              <a:rPr lang="hu-HU" dirty="0" err="1" smtClean="0"/>
              <a:t>Tunyogi</a:t>
            </a:r>
            <a:r>
              <a:rPr lang="hu-HU" dirty="0" smtClean="0"/>
              <a:t> játékterápia bemutatása</a:t>
            </a:r>
          </a:p>
          <a:p>
            <a:r>
              <a:rPr lang="hu-HU" dirty="0" smtClean="0"/>
              <a:t>2. A </a:t>
            </a:r>
            <a:r>
              <a:rPr lang="hu-HU" dirty="0" err="1" smtClean="0"/>
              <a:t>Bowen</a:t>
            </a:r>
            <a:r>
              <a:rPr lang="hu-HU" dirty="0" smtClean="0"/>
              <a:t> technika megismerése</a:t>
            </a:r>
          </a:p>
          <a:p>
            <a:r>
              <a:rPr lang="hu-HU" dirty="0" smtClean="0"/>
              <a:t>3. A primitív reflexek leépítését szolgáló feladatok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r>
              <a:rPr lang="hu-HU" dirty="0" smtClean="0"/>
              <a:t>2021.10.14.</a:t>
            </a:r>
          </a:p>
          <a:p>
            <a:r>
              <a:rPr lang="hu-HU" dirty="0" smtClean="0"/>
              <a:t>2022.01.20.</a:t>
            </a:r>
          </a:p>
          <a:p>
            <a:r>
              <a:rPr lang="hu-HU" dirty="0" smtClean="0"/>
              <a:t>2022.03.10.</a:t>
            </a:r>
          </a:p>
          <a:p>
            <a:r>
              <a:rPr lang="hu-HU" dirty="0" smtClean="0"/>
              <a:t>2022.05.12.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A TSMT terápiás szemlélet </a:t>
            </a:r>
            <a:r>
              <a:rPr lang="hu-HU" dirty="0" smtClean="0"/>
              <a:t>lehetőségei a foglakozásokon</a:t>
            </a:r>
          </a:p>
          <a:p>
            <a:pPr marL="457200" indent="-457200">
              <a:buFont typeface="+mj-lt"/>
              <a:buAutoNum type="arabicPeriod"/>
            </a:pP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 err="1"/>
              <a:t>podrobot</a:t>
            </a:r>
            <a:r>
              <a:rPr lang="hu-HU" dirty="0"/>
              <a:t> mozgásfejlesztő kezelés a Bethesda </a:t>
            </a:r>
            <a:r>
              <a:rPr lang="hu-HU" dirty="0" smtClean="0"/>
              <a:t>gyermekkórházban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2021/2022 első félévében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konduktori szemlélet </a:t>
            </a:r>
            <a:r>
              <a:rPr lang="hu-HU" dirty="0" err="1" smtClean="0"/>
              <a:t>kíbővítése</a:t>
            </a:r>
            <a:r>
              <a:rPr lang="hu-HU" dirty="0" smtClean="0"/>
              <a:t> más terápiák által</a:t>
            </a:r>
          </a:p>
          <a:p>
            <a:pPr marL="457200" indent="-457200">
              <a:buFont typeface="+mj-lt"/>
              <a:buAutoNum type="arabicPeriod"/>
            </a:pP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szakmai ismeretek bővítése( új mozgásfejlesztő eljárás )</a:t>
            </a:r>
          </a:p>
          <a:p>
            <a:pPr marL="457200" indent="-457200">
              <a:buFont typeface="+mj-lt"/>
              <a:buAutoNum type="arabicPeriod"/>
            </a:pP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 err="1" smtClean="0"/>
              <a:t>kollágák</a:t>
            </a:r>
            <a:r>
              <a:rPr lang="hu-HU" smtClean="0"/>
              <a:t> meglátogatása a tagintézményekben</a:t>
            </a: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 smtClean="0"/>
              <a:t>6.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konduktorok kompetenciája és annak határai</a:t>
            </a:r>
          </a:p>
          <a:p>
            <a:pPr marL="457200" indent="-457200">
              <a:buFont typeface="+mj-lt"/>
              <a:buAutoNum type="arabicPeriod"/>
            </a:pPr>
            <a:endParaRPr lang="hu-HU" dirty="0"/>
          </a:p>
          <a:p>
            <a:pPr marL="457200" indent="-457200" algn="just">
              <a:buFont typeface="+mj-lt"/>
              <a:buAutoNum type="arabicPeriod"/>
            </a:pPr>
            <a:r>
              <a:rPr lang="hu-HU" dirty="0" err="1" smtClean="0"/>
              <a:t>Szegregált</a:t>
            </a:r>
            <a:r>
              <a:rPr lang="hu-HU" dirty="0" smtClean="0"/>
              <a:t> és integráló intézmények ( óvodák, iskolák ) </a:t>
            </a:r>
            <a:r>
              <a:rPr lang="hu-HU" dirty="0"/>
              <a:t>összegyűjtése, ahol a konduktív pedagógiai </a:t>
            </a:r>
            <a:r>
              <a:rPr lang="hu-HU" dirty="0" err="1"/>
              <a:t>elletásra</a:t>
            </a:r>
            <a:r>
              <a:rPr lang="hu-HU" dirty="0"/>
              <a:t> jogosult gyermeket befogadják, és  megvalósulhat a központi idegrendszeri sérültek konduktív nevelése, fejlesztése és gondozása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 smtClean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Nehézség:eszközhiány</a:t>
            </a:r>
          </a:p>
          <a:p>
            <a:pPr marL="0" indent="0">
              <a:buNone/>
            </a:pPr>
            <a:r>
              <a:rPr lang="hu-HU" sz="7200" dirty="0" smtClean="0"/>
              <a:t>Megoldási javaslat: a tagintézmények között a felesleges eszközök átadása, ill. újak legyártása egy asztalos által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2.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Nehézség: INYR probléma: a konduktív pedagógiai ellátás nincs a módszerek között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az illetékes személy írja be a rendszerbe</a:t>
            </a:r>
          </a:p>
          <a:p>
            <a:pPr marL="0" indent="0">
              <a:buNone/>
            </a:pPr>
            <a:r>
              <a:rPr lang="hu-HU" sz="7200" dirty="0" smtClean="0"/>
              <a:t>3.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</a:t>
            </a:r>
            <a:r>
              <a:rPr lang="hu-HU" sz="7200" dirty="0" smtClean="0"/>
              <a:t>: nincs anyagi támogatás a szakvizsgás képzésre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jelezni a </a:t>
            </a:r>
            <a:r>
              <a:rPr lang="hu-HU" sz="7200" dirty="0" smtClean="0"/>
              <a:t>tankerületi </a:t>
            </a:r>
            <a:r>
              <a:rPr lang="hu-HU" sz="7200" dirty="0" smtClean="0"/>
              <a:t>igazgató felé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4.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Nehézség</a:t>
            </a:r>
            <a:r>
              <a:rPr lang="hu-HU" sz="7200" dirty="0" smtClean="0"/>
              <a:t>: a munkahelyi mobil tárhelye kicsi, megtelt, nehézkes használat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új telefon nagyobb tárhellyel</a:t>
            </a:r>
            <a:endParaRPr lang="hu-HU" sz="7200" dirty="0"/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327</TotalTime>
  <Words>271</Words>
  <Application>Microsoft Office PowerPoint</Application>
  <PresentationFormat>Szélesvásznú</PresentationFormat>
  <Paragraphs>55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 bemutató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 Pistai-Király</cp:lastModifiedBy>
  <cp:revision>83</cp:revision>
  <dcterms:created xsi:type="dcterms:W3CDTF">2017-01-05T09:06:31Z</dcterms:created>
  <dcterms:modified xsi:type="dcterms:W3CDTF">2021-09-17T06:13:46Z</dcterms:modified>
</cp:coreProperties>
</file>