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2021/2022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prstClr val="white"/>
                </a:solidFill>
              </a:rPr>
              <a:t>Gyógytestnevelés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792253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/>
              <a:t>Cegléd, 2022. január 20.</a:t>
            </a:r>
          </a:p>
          <a:p>
            <a:r>
              <a:rPr lang="hu-HU" sz="2200" dirty="0"/>
              <a:t>2700 Cegléd, Malom tér 3.</a:t>
            </a:r>
          </a:p>
          <a:p>
            <a:r>
              <a:rPr lang="hu-HU" sz="2200" dirty="0"/>
              <a:t>Munkaközösség vezető: May Erika</a:t>
            </a:r>
          </a:p>
          <a:p>
            <a:r>
              <a:rPr lang="hu-HU" sz="2200" dirty="0"/>
              <a:t>E-mail cím: pmpsz.gyogyt.munkakozosseg@gmail.com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2021/2022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/>
              <a:t>Célok </a:t>
            </a:r>
          </a:p>
          <a:p>
            <a:r>
              <a:rPr lang="hu-HU" dirty="0"/>
              <a:t>1. Szakmai konferenciákon való részvétel, továbbképzés</a:t>
            </a:r>
          </a:p>
          <a:p>
            <a:pPr marL="0" indent="0">
              <a:buNone/>
            </a:pPr>
            <a:r>
              <a:rPr lang="hu-HU" dirty="0"/>
              <a:t>- „105 éves a gyógytestnevelés”</a:t>
            </a:r>
          </a:p>
          <a:p>
            <a:r>
              <a:rPr lang="hu-HU" dirty="0"/>
              <a:t>2. Tájékoztató anyagok elkészítése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3. Statisztikai adatok megismerése, elemzése az óraszámok növelésének és a szakmai munka színvonalának emelése érdekében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pPr marL="0" indent="0">
              <a:buNone/>
            </a:pPr>
            <a:r>
              <a:rPr lang="hu-HU" dirty="0"/>
              <a:t>1. 4 vidéki helyszín + Budapest</a:t>
            </a:r>
          </a:p>
          <a:p>
            <a:pPr>
              <a:buFontTx/>
              <a:buChar char="-"/>
            </a:pPr>
            <a:r>
              <a:rPr lang="hu-HU" dirty="0"/>
              <a:t>Eddigi értékek, eredmények megtartása mellett megfelelni az új kihívásoknak</a:t>
            </a:r>
          </a:p>
          <a:p>
            <a:pPr marL="0" indent="0">
              <a:buNone/>
            </a:pPr>
            <a:r>
              <a:rPr lang="hu-HU" dirty="0"/>
              <a:t>2. Információátadás egyre fontosabb</a:t>
            </a:r>
          </a:p>
          <a:p>
            <a:pPr marL="0" indent="0">
              <a:buNone/>
            </a:pPr>
            <a:r>
              <a:rPr lang="hu-HU" dirty="0"/>
              <a:t>- folyamatban</a:t>
            </a:r>
          </a:p>
          <a:p>
            <a:pPr marL="0" indent="0">
              <a:buNone/>
            </a:pPr>
            <a:r>
              <a:rPr lang="hu-HU" dirty="0"/>
              <a:t>3. A feladatellátási helyek nagyon eltérő, speciális körülményei határozzák meg az óraszámok növelésének lehetőségét. A kollégák részéről törekvés van ennek megoldására, ahol megvannak a feltételek.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2022.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Munkaközösségünk szakmai  területét érintő jogszabályi változás nem történt.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2021/2022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Tájékoztató anyagok véglegesítése és kiküldése</a:t>
            </a:r>
          </a:p>
          <a:p>
            <a:r>
              <a:rPr lang="hu-HU" dirty="0"/>
              <a:t>Szakmai munka javítása</a:t>
            </a:r>
          </a:p>
          <a:p>
            <a:pPr marL="0" indent="0">
              <a:buNone/>
            </a:pPr>
            <a:r>
              <a:rPr lang="hu-HU" dirty="0"/>
              <a:t>	- a megújulás lehetőségei a gyógytestnevelés oktatásában  	(külsős előadó)</a:t>
            </a:r>
          </a:p>
          <a:p>
            <a:pPr marL="0" indent="0">
              <a:buNone/>
            </a:pPr>
            <a:r>
              <a:rPr lang="hu-HU" dirty="0"/>
              <a:t>	- új irányzatok, módszerek a mozgásfejlesztésben 	(kihelyezett munkaközösségi értekezlet Gödön – gyakorlati 	bemutatók)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gyógytestnevelés eddig elért eredményeinek, értékeinek megtartásával hogyan lehet mind a szakmai munkában, mind a szervezési feladatokban megújulni, alkalmazkodva a folyamatosan változó oktatási környezethez? </a:t>
            </a:r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Infrastruktúra, eszközhiány</a:t>
            </a:r>
          </a:p>
          <a:p>
            <a:r>
              <a:rPr lang="hu-HU" dirty="0"/>
              <a:t>Hospitálások megszervezése</a:t>
            </a:r>
          </a:p>
          <a:p>
            <a:r>
              <a:rPr lang="hu-HU" dirty="0"/>
              <a:t>Szűrések hiányosságai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274</TotalTime>
  <Words>221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37</cp:revision>
  <dcterms:created xsi:type="dcterms:W3CDTF">2017-01-05T09:06:31Z</dcterms:created>
  <dcterms:modified xsi:type="dcterms:W3CDTF">2022-01-26T08:33:54Z</dcterms:modified>
</cp:coreProperties>
</file>