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2022. 01. 26.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/>
              <a:t>2021/2022 tanév I. félévre szóló munkatervi beszámoló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prstClr val="white"/>
                </a:solidFill>
              </a:rPr>
              <a:t>INYR munkaközösség</a:t>
            </a:r>
            <a:endParaRPr lang="hu-HU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2995128" y="4522732"/>
            <a:ext cx="6047806" cy="1792253"/>
          </a:xfrm>
        </p:spPr>
        <p:txBody>
          <a:bodyPr>
            <a:normAutofit fontScale="92500"/>
          </a:bodyPr>
          <a:lstStyle/>
          <a:p>
            <a:r>
              <a:rPr lang="hu-HU" sz="2200" dirty="0"/>
              <a:t>Cegléd, 2022. január 20.</a:t>
            </a:r>
          </a:p>
          <a:p>
            <a:r>
              <a:rPr lang="hu-HU" sz="2200" dirty="0"/>
              <a:t>2700 Cegléd, Malom tér 3.</a:t>
            </a:r>
          </a:p>
          <a:p>
            <a:r>
              <a:rPr lang="hu-HU" sz="2200" dirty="0"/>
              <a:t>Munkaközösség vezető: </a:t>
            </a:r>
            <a:r>
              <a:rPr lang="hu-HU" sz="2200" dirty="0" err="1"/>
              <a:t>Gráczki</a:t>
            </a:r>
            <a:r>
              <a:rPr lang="hu-HU" sz="2200" dirty="0"/>
              <a:t> Andrea</a:t>
            </a:r>
          </a:p>
          <a:p>
            <a:r>
              <a:rPr lang="hu-HU" sz="2200" dirty="0"/>
              <a:t>E-mail cím: pmpsz.inyr.munkakozosseg@gmail.com</a:t>
            </a:r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2021/2022 első félévére vonatkozóan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dirty="0"/>
              <a:t>Célok</a:t>
            </a:r>
          </a:p>
          <a:p>
            <a:endParaRPr lang="hu-HU" dirty="0"/>
          </a:p>
          <a:p>
            <a:r>
              <a:rPr lang="hu-HU" dirty="0"/>
              <a:t>A tagintézmények egy szintre hozása INYR vezetés terén.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Az első félév statisztikája közelítsen a rendszer adataihoz.</a:t>
            </a:r>
          </a:p>
          <a:p>
            <a:endParaRPr lang="hu-HU" dirty="0"/>
          </a:p>
          <a:p>
            <a:r>
              <a:rPr lang="hu-HU" dirty="0"/>
              <a:t>A rendszer használatában segítségre szoruló Kollégák „önállóvá válása”.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dirty="0"/>
              <a:t>Eredmények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Az előző évekhez képest jelentős javulás tapasztalható. </a:t>
            </a:r>
          </a:p>
          <a:p>
            <a:endParaRPr lang="hu-HU" dirty="0"/>
          </a:p>
          <a:p>
            <a:r>
              <a:rPr lang="hu-HU" dirty="0"/>
              <a:t>A pontos adatokat még nem ismerem pillanatnyilag, de a folyamatos ellenőrzések hatására jobb eredmény várható mint a tavaszi félévben.</a:t>
            </a:r>
          </a:p>
          <a:p>
            <a:r>
              <a:rPr lang="hu-HU" dirty="0"/>
              <a:t>A tagintézmények között jelentős eltérés látható.</a:t>
            </a:r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jogszabályi</a:t>
            </a:r>
            <a:br>
              <a:rPr lang="hu-HU" sz="3100" dirty="0"/>
            </a:br>
            <a:r>
              <a:rPr lang="hu-HU" sz="3100" dirty="0"/>
              <a:t>változások 2022. Január 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Munkaközösségünk </a:t>
            </a:r>
            <a:r>
              <a:rPr lang="hu-HU" smtClean="0"/>
              <a:t>szakmai </a:t>
            </a:r>
            <a:r>
              <a:rPr lang="hu-HU"/>
              <a:t>területét érintő jogszabályi változás nem történt.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2021/2022 második félévére a munkatervben megjelöltek alapján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64224"/>
          </a:xfrm>
        </p:spPr>
        <p:txBody>
          <a:bodyPr>
            <a:normAutofit/>
          </a:bodyPr>
          <a:lstStyle/>
          <a:p>
            <a:r>
              <a:rPr lang="hu-HU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Az OH levele – tagintézményi szinten is szükséges az ellenőrzés újra (folyamatosan – havi bontásban javasolt)</a:t>
            </a:r>
          </a:p>
          <a:p>
            <a:r>
              <a:rPr lang="hu-HU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 KIR-INYR, SZIR-INYR kapcsolat nehézségei. </a:t>
            </a:r>
          </a:p>
          <a:p>
            <a:r>
              <a:rPr lang="hu-HU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 mellékletek feltöltésének problémája, feladatának helyi megoldásai, praktikumai.</a:t>
            </a:r>
          </a:p>
          <a:p>
            <a:r>
              <a:rPr lang="hu-HU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 megbízási szerződéssel dolgozó kollégák jogosultságának határideje.</a:t>
            </a:r>
          </a:p>
          <a:p>
            <a:r>
              <a:rPr lang="hu-HU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 tagintézményeken belüli INYR adminisztráció ellenőrzési folyamatának, helyi sajátosságainak, nehézségeinek a  megbeszélése. </a:t>
            </a:r>
          </a:p>
          <a:p>
            <a:r>
              <a:rPr lang="hu-HU" sz="2000" dirty="0">
                <a:latin typeface="Trebuchet MS" panose="020B0603020202020204" pitchFamily="34" charset="0"/>
                <a:ea typeface="Times New Roman" panose="02020603050405020304" pitchFamily="18" charset="0"/>
              </a:rPr>
              <a:t>Javaslat megvitatása: augusztus végén törlésre kerüljenek azok a törzslapok, amelyek 2022. január 20. után lettek megnyitva, de nem tartozik hozzájuk semmilyen ellátás.</a:t>
            </a:r>
            <a:endParaRPr lang="hu-HU" sz="20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hu-HU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Felkészülés a tanév végi statisztikára</a:t>
            </a:r>
            <a:endParaRPr lang="hu-HU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szakmai kérdésfelvetései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A munkaközösség szakmai területén bevezetett jogszabályi változások </a:t>
            </a:r>
            <a:r>
              <a:rPr lang="hu-HU" dirty="0"/>
              <a:t>folyamatos figyelemmel kísérése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munkaközösség nehézségei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400" b="1" dirty="0"/>
              <a:t>1. Nehézség: </a:t>
            </a:r>
            <a:r>
              <a:rPr lang="hu-HU" sz="2400" dirty="0"/>
              <a:t>technikai háttér (eszközök, internet, szoba)</a:t>
            </a:r>
          </a:p>
          <a:p>
            <a:pPr marL="0" indent="0">
              <a:buNone/>
            </a:pPr>
            <a:r>
              <a:rPr lang="hu-HU" sz="2400" b="1" dirty="0"/>
              <a:t>Megoldási javaslat: </a:t>
            </a:r>
            <a:r>
              <a:rPr lang="hu-HU" sz="2400" dirty="0"/>
              <a:t>?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b="1" dirty="0"/>
              <a:t>2. Nehézség: </a:t>
            </a:r>
            <a:r>
              <a:rPr lang="hu-HU" sz="2400" dirty="0"/>
              <a:t>IKT kompetencia</a:t>
            </a:r>
          </a:p>
          <a:p>
            <a:pPr marL="0" indent="0">
              <a:buNone/>
            </a:pPr>
            <a:r>
              <a:rPr lang="hu-HU" sz="2400" b="1" dirty="0"/>
              <a:t>Megoldási javaslat: </a:t>
            </a:r>
            <a:r>
              <a:rPr lang="hu-HU" sz="2400" dirty="0"/>
              <a:t>belső képzések szervezése (táblázat kezelés, adatok szűrése, rendezése, mentése </a:t>
            </a:r>
            <a:r>
              <a:rPr lang="hu-HU" sz="2400" dirty="0" err="1"/>
              <a:t>stb</a:t>
            </a:r>
            <a:r>
              <a:rPr lang="hu-HU" sz="2400" dirty="0"/>
              <a:t>)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b="1" dirty="0"/>
              <a:t>3. Nehézség: </a:t>
            </a:r>
            <a:r>
              <a:rPr lang="hu-HU" sz="2400" dirty="0"/>
              <a:t>információáramlás</a:t>
            </a:r>
          </a:p>
          <a:p>
            <a:pPr marL="0" indent="0">
              <a:buNone/>
            </a:pPr>
            <a:r>
              <a:rPr lang="hu-HU" sz="2400" b="1" dirty="0"/>
              <a:t>Megoldási javaslat: </a:t>
            </a:r>
            <a:r>
              <a:rPr lang="hu-HU" sz="2400" dirty="0"/>
              <a:t>szorosabb együttműködés a többi munkaközösséggel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189</TotalTime>
  <Words>307</Words>
  <Application>Microsoft Office PowerPoint</Application>
  <PresentationFormat>Szélesvásznú</PresentationFormat>
  <Paragraphs>42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Trebuchet MS</vt:lpstr>
      <vt:lpstr>Berlin</vt:lpstr>
      <vt:lpstr>2021/2022 tanév I. félévre szóló munkatervi beszámoló</vt:lpstr>
      <vt:lpstr>A munkaközösség által kitűzött célok és elért eredmények a 2021/2022 első félévére vonatkozóan</vt:lpstr>
      <vt:lpstr>A munkaközösség szakmai területén bevezetett jogszabályi változások 2022. Január 15-ig,amennyiben vannak</vt:lpstr>
      <vt:lpstr>A munkaközösség legfontosabb célkitűzései a 2021/2022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35</cp:revision>
  <dcterms:created xsi:type="dcterms:W3CDTF">2017-01-05T09:06:31Z</dcterms:created>
  <dcterms:modified xsi:type="dcterms:W3CDTF">2022-01-26T08:34:15Z</dcterms:modified>
</cp:coreProperties>
</file>