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56" r:id="rId2"/>
    <p:sldId id="271" r:id="rId3"/>
    <p:sldId id="268" r:id="rId4"/>
    <p:sldId id="269" r:id="rId5"/>
    <p:sldId id="272" r:id="rId6"/>
    <p:sldId id="27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37" autoAdjust="0"/>
  </p:normalViewPr>
  <p:slideViewPr>
    <p:cSldViewPr snapToGrid="0">
      <p:cViewPr varScale="1">
        <p:scale>
          <a:sx n="70" d="100"/>
          <a:sy n="70" d="100"/>
        </p:scale>
        <p:origin x="52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657" y="2443655"/>
            <a:ext cx="9104671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/>
              <a:t>A 2022/2023-as tanév I. félévére vonatkozó munkaközösségi munkaterv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16821" y="4376043"/>
            <a:ext cx="7132254" cy="179225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u-HU" sz="2200" dirty="0"/>
              <a:t>Munkaközösség-vezető neve: Melegné Steiner Ildikó</a:t>
            </a:r>
          </a:p>
          <a:p>
            <a:pPr algn="l"/>
            <a:r>
              <a:rPr lang="hu-HU" sz="2200" dirty="0"/>
              <a:t>Munkaközösség e-mail címe: pmpsz.korai.munkakozosseg@gmail.com</a:t>
            </a:r>
          </a:p>
          <a:p>
            <a:pPr algn="l"/>
            <a:endParaRPr lang="hu-HU" sz="2200" dirty="0"/>
          </a:p>
          <a:p>
            <a:pPr algn="ctr"/>
            <a:r>
              <a:rPr lang="hu-HU" sz="2200" dirty="0"/>
              <a:t>2022.09.14.</a:t>
            </a:r>
          </a:p>
          <a:p>
            <a:endParaRPr lang="hu-HU" sz="3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353961" y="364335"/>
            <a:ext cx="11739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Gyógypedagógiai Tanácsadás, Korai Fejlesztés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717756"/>
            <a:ext cx="11267768" cy="1347018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1. A munkaközösség szakmai területén bevezetett jogszabályi változások 2022. augusztus 31-ig </a:t>
            </a:r>
            <a:r>
              <a:rPr lang="hu-HU" sz="1900" dirty="0"/>
              <a:t>(</a:t>
            </a:r>
            <a:r>
              <a:rPr lang="hu-HU" sz="1900" i="1" dirty="0"/>
              <a:t>amennyiben vannak</a:t>
            </a:r>
            <a:r>
              <a:rPr lang="hu-HU" sz="1900" dirty="0"/>
              <a:t>)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dirty="0"/>
              <a:t>Nincsenek a szakfeladatot érintő új jogszabályok.</a:t>
            </a:r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2.Előző tanév eredményei, jó gyakorlatok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Protokollok, adminisztrációk egyeztetése a 3 év alatti ellátásban. Szakértői vizsgálat és terápia összefonódása.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Az online ellátás tapasztalatai és hasznosítási lehetőségei, (állapotfelmérés, szűrési metódus, szülőcsoport). Az ellátási lehetőségek kibővítése. </a:t>
            </a:r>
          </a:p>
          <a:p>
            <a:pPr marL="0" indent="0">
              <a:buNone/>
            </a:pPr>
            <a:r>
              <a:rPr lang="hu-HU" dirty="0"/>
              <a:t>   Szakmai protokollok. Meghívott vendégek: Gárdai </a:t>
            </a:r>
            <a:r>
              <a:rPr lang="hu-HU" dirty="0" err="1"/>
              <a:t>Zs</a:t>
            </a:r>
            <a:r>
              <a:rPr lang="hu-HU" dirty="0"/>
              <a:t>.,  Lelik M., Darvas </a:t>
            </a:r>
            <a:r>
              <a:rPr lang="hu-HU" dirty="0" err="1"/>
              <a:t>Gy</a:t>
            </a:r>
            <a:r>
              <a:rPr lang="hu-HU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Nyelvi késés korai diagnosztikája és terápiás lehetőségei (online előadás – Melegné)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Dr. Zalka Judit: Határterületi kérdések (</a:t>
            </a:r>
            <a:r>
              <a:rPr lang="hu-HU" dirty="0" err="1"/>
              <a:t>audiológia</a:t>
            </a:r>
            <a:r>
              <a:rPr lang="hu-HU" dirty="0"/>
              <a:t>, </a:t>
            </a:r>
            <a:r>
              <a:rPr lang="hu-HU" dirty="0" err="1"/>
              <a:t>gnatológia</a:t>
            </a:r>
            <a:r>
              <a:rPr lang="hu-HU" dirty="0"/>
              <a:t>, </a:t>
            </a:r>
            <a:r>
              <a:rPr lang="hu-HU" dirty="0" err="1"/>
              <a:t>ortodontia</a:t>
            </a:r>
            <a:r>
              <a:rPr lang="hu-HU" dirty="0"/>
              <a:t>, sztomatológia)és Rajzó Éva előadása: A szülő a foglalkozáson címmel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3. Munkaközösségi értekezletek tervezett időpontjai és témái a 2022/2023-as tanév I. félévére vonatkozóan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2723" y="2104102"/>
            <a:ext cx="9714271" cy="45130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u="sng" dirty="0"/>
              <a:t>2022.október 20.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a munkaközösség számbavétele, új tagok fogadása és bevezetése a munkaközösségbe, a delegáltak névsorának és elérhetőségek egyeztetése, </a:t>
            </a:r>
            <a:r>
              <a:rPr lang="hu-HU" dirty="0" err="1"/>
              <a:t>messenger</a:t>
            </a:r>
            <a:r>
              <a:rPr lang="hu-HU" dirty="0"/>
              <a:t> csoport frissítése.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Az </a:t>
            </a:r>
            <a:r>
              <a:rPr lang="hu-HU" dirty="0" err="1"/>
              <a:t>outlook</a:t>
            </a:r>
            <a:r>
              <a:rPr lang="hu-HU" dirty="0"/>
              <a:t> levelezési felület lehetőségeinek kihasználása (közös tárhelyek, adatbázisok, munkaanyagok, file-ok, gyűjtemények tárolása).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Az ASD rizikószűrési kutatásban való részvétel részleteinek megbeszélése. Bemutató filmek levetítése.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Aktuális kérdések a PMPSZ korai fejlesztésben. </a:t>
            </a:r>
          </a:p>
          <a:p>
            <a:pPr marL="0" indent="0">
              <a:buNone/>
            </a:pPr>
            <a:r>
              <a:rPr lang="hu-HU" u="sng" dirty="0"/>
              <a:t>2023.január 5.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 Az FPSZ korai munkaközösséggel kapcsolatépítés – meghívott vendég: Bíró Rita.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Regulációs zavarok megjelenése a szakszolgálati ellátásban és ezek ellátási lehetőségei. 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4. A munkaközösség legfontosabb célkitűzései a 2022/2023-as tanév I.félévére vonatkozóan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Az ellátás szakmai segítése, koordinálása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Szakmai segédanyagok, gyűjtemények összeállítása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Jó gyakorlatok bemutatása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Kapcsolatépítés hasonló területű ellátókkal, partnerekkel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Egy-egy szakmai kérdés alaposabb tanulmányozása, főként belső tudásmegosztással, esetleg külső előadókkal – ezzel a tagok szaktudásának bővítése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A Konduktív Pedagógiai Ellátás Munkaközösséggel még szorosabb együttműködés, az értekezletek tartalmi összehangolása </a:t>
            </a:r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 fontScale="90000"/>
          </a:bodyPr>
          <a:lstStyle/>
          <a:p>
            <a:r>
              <a:rPr lang="hu-HU" sz="3400" dirty="0"/>
              <a:t>5. A munkaközösség legfontosabb szakmai kérdésfelvetései</a:t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81547" y="2202426"/>
            <a:ext cx="9507795" cy="4444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1. A 2015-ben kiadott Korai fejlesztés szakszolgálati protokoll érvényessége (infrastruktúra, akadálymentesítés, építésügyi jogszabályokban előírt követelményeknek, közegészségügyi előírásoknak, tűzvédelmi, egészségvédelmi, munkavédelmi követelményeknek való megfelelés) KÖTELEZ?  A körülmények erősen befolyásolják a szakmai munkát. </a:t>
            </a:r>
          </a:p>
          <a:p>
            <a:pPr marL="0" indent="0">
              <a:buNone/>
            </a:pPr>
            <a:r>
              <a:rPr lang="hu-HU" dirty="0"/>
              <a:t>2. </a:t>
            </a:r>
            <a:r>
              <a:rPr lang="hu-HU" dirty="0" err="1"/>
              <a:t>Szegregáló</a:t>
            </a:r>
            <a:r>
              <a:rPr lang="hu-HU" dirty="0"/>
              <a:t> és integráló óvodák kis száma miatt gyakran maradnak korai </a:t>
            </a:r>
            <a:r>
              <a:rPr lang="hu-HU" dirty="0" err="1"/>
              <a:t>fejlesztében</a:t>
            </a:r>
            <a:r>
              <a:rPr lang="hu-HU" dirty="0"/>
              <a:t> a gyermekek. Adatbázisok összeállítása szükséges. HOL LÁTJÁK EL a korai fejlesztésből kikerülőket?  </a:t>
            </a:r>
          </a:p>
          <a:p>
            <a:pPr marL="0" indent="0">
              <a:buNone/>
            </a:pPr>
            <a:r>
              <a:rPr lang="hu-HU" dirty="0"/>
              <a:t>3. Az autizmussal élő kisgyermekek ellátása ASD specifikus szakember jelenléte nélkül HOGYAN történjen?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141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2800" dirty="0"/>
              <a:t>6.A munkaközösség felmerülő nehézségei és ezekre </a:t>
            </a:r>
          </a:p>
          <a:p>
            <a:pPr marL="0" indent="0">
              <a:buNone/>
            </a:pPr>
            <a:r>
              <a:rPr lang="hu-HU" sz="12800" dirty="0"/>
              <a:t>megoldási javaslatok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7200" dirty="0"/>
              <a:t>1.</a:t>
            </a:r>
          </a:p>
          <a:p>
            <a:pPr marL="0" indent="0">
              <a:buNone/>
            </a:pPr>
            <a:r>
              <a:rPr lang="hu-HU" sz="7200" dirty="0"/>
              <a:t>Nehézség: hiányos, több tagintézményben rossz infrastruktúra</a:t>
            </a:r>
          </a:p>
          <a:p>
            <a:pPr marL="0" indent="0">
              <a:buNone/>
            </a:pPr>
            <a:r>
              <a:rPr lang="hu-HU" sz="7200" dirty="0"/>
              <a:t>Megoldási javaslat:  Anyagi fedezet: Fenntartó? Pályázatok? Támogatók? Épületfelújítások, bővítések, eszközbeszerzések. A jobb munkakörülmények megtartó ereje. </a:t>
            </a:r>
          </a:p>
          <a:p>
            <a:pPr marL="0" indent="0">
              <a:buNone/>
            </a:pPr>
            <a:r>
              <a:rPr lang="hu-HU" sz="7200" dirty="0"/>
              <a:t>2.</a:t>
            </a:r>
          </a:p>
          <a:p>
            <a:pPr marL="0" indent="0">
              <a:buNone/>
            </a:pPr>
            <a:r>
              <a:rPr lang="hu-HU" sz="7200" dirty="0"/>
              <a:t>Nehézség: szakmai képzések, konferenciák, szakvizsga kérdése</a:t>
            </a:r>
          </a:p>
          <a:p>
            <a:pPr marL="0" indent="0">
              <a:buNone/>
            </a:pPr>
            <a:r>
              <a:rPr lang="hu-HU" sz="7200" dirty="0"/>
              <a:t>Megoldási javaslat: órakedvezmény, elérhetővé tenni a részvételt, tanulmányi szerződések kötése, beszámolási kötelezettség</a:t>
            </a:r>
          </a:p>
          <a:p>
            <a:pPr marL="0" indent="0">
              <a:buNone/>
            </a:pPr>
            <a:r>
              <a:rPr lang="hu-HU" sz="7200" dirty="0"/>
              <a:t>3.</a:t>
            </a:r>
          </a:p>
          <a:p>
            <a:pPr marL="0" indent="0">
              <a:buNone/>
            </a:pPr>
            <a:r>
              <a:rPr lang="hu-HU" sz="7200" dirty="0"/>
              <a:t>Nehézség: kapacitáshiány</a:t>
            </a:r>
          </a:p>
          <a:p>
            <a:pPr marL="0" indent="0">
              <a:buNone/>
            </a:pPr>
            <a:r>
              <a:rPr lang="hu-HU" sz="7200" dirty="0"/>
              <a:t>Megoldási javaslat: státuszbővítések, tanácsadások , ellátási csomagok</a:t>
            </a:r>
          </a:p>
          <a:p>
            <a:pPr marL="0" indent="0">
              <a:buNone/>
            </a:pPr>
            <a:r>
              <a:rPr lang="hu-HU" sz="7200" dirty="0"/>
              <a:t>4. </a:t>
            </a:r>
          </a:p>
          <a:p>
            <a:pPr marL="0" indent="0">
              <a:buNone/>
            </a:pPr>
            <a:r>
              <a:rPr lang="hu-HU" sz="7200" dirty="0"/>
              <a:t>Nehézség: adminisztrációs </a:t>
            </a:r>
            <a:r>
              <a:rPr lang="hu-HU" sz="7200" dirty="0" err="1"/>
              <a:t>terhek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Megoldási javaslat: a papíralapú adminisztráció teljes kivezetése a korai fejlesztésben</a:t>
            </a:r>
          </a:p>
          <a:p>
            <a:pPr marL="0" indent="0">
              <a:buNone/>
            </a:pPr>
            <a:endParaRPr lang="hu-HU" sz="6400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330</TotalTime>
  <Words>539</Words>
  <Application>Microsoft Office PowerPoint</Application>
  <PresentationFormat>Szélesvásznú</PresentationFormat>
  <Paragraphs>57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Berlin</vt:lpstr>
      <vt:lpstr>A 2022/2023-as tanév I. félévére vonatkozó munkaközösségi munkaterv </vt:lpstr>
      <vt:lpstr>1. A munkaközösség szakmai területén bevezetett jogszabályi változások 2022. augusztus 31-ig (amennyiben vannak) </vt:lpstr>
      <vt:lpstr>2.Előző tanév eredményei, jó gyakorlatok</vt:lpstr>
      <vt:lpstr>3. Munkaközösségi értekezletek tervezett időpontjai és témái a 2022/2023-as tanév I. félévére vonatkozóan</vt:lpstr>
      <vt:lpstr>4. A munkaközösség legfontosabb célkitűzései a 2022/2023-as tanév I.félévére vonatkozóan </vt:lpstr>
      <vt:lpstr>5. A munkaközösség legfontosabb szakmai kérdésfelvetései 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EDU_LYUT_4987@sulid.hu</cp:lastModifiedBy>
  <cp:revision>65</cp:revision>
  <dcterms:created xsi:type="dcterms:W3CDTF">2017-01-05T09:06:31Z</dcterms:created>
  <dcterms:modified xsi:type="dcterms:W3CDTF">2022-09-13T18:06:18Z</dcterms:modified>
</cp:coreProperties>
</file>