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>
                <a:solidFill>
                  <a:prstClr val="white"/>
                </a:solidFill>
              </a:rPr>
              <a:t>2019/2020 tanév I. félévre szóló munkatervi bemutató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36431"/>
          </a:xfrm>
        </p:spPr>
        <p:txBody>
          <a:bodyPr>
            <a:normAutofit/>
          </a:bodyPr>
          <a:lstStyle/>
          <a:p>
            <a:r>
              <a:rPr lang="hu-HU" sz="2200" dirty="0" smtClean="0"/>
              <a:t>Budapest, 2019. szeptember </a:t>
            </a:r>
            <a:r>
              <a:rPr lang="hu-HU" sz="2200" dirty="0"/>
              <a:t>5</a:t>
            </a:r>
            <a:r>
              <a:rPr lang="hu-HU" sz="2200" dirty="0" smtClean="0"/>
              <a:t>.</a:t>
            </a:r>
          </a:p>
          <a:p>
            <a:r>
              <a:rPr lang="hu-HU" sz="2200" dirty="0" smtClean="0"/>
              <a:t>1052 Budapest, Városház u. 7</a:t>
            </a:r>
            <a:r>
              <a:rPr lang="hu-HU" sz="2200" dirty="0" smtClean="0"/>
              <a:t>.</a:t>
            </a:r>
          </a:p>
          <a:p>
            <a:r>
              <a:rPr lang="hu-HU" sz="2200" dirty="0" smtClean="0"/>
              <a:t>Munkaközösség vezető: </a:t>
            </a:r>
            <a:r>
              <a:rPr lang="hu-HU" sz="2200" dirty="0" err="1" smtClean="0"/>
              <a:t>Pistai</a:t>
            </a:r>
            <a:r>
              <a:rPr lang="hu-HU" sz="2200" dirty="0" smtClean="0"/>
              <a:t>-Király Erika</a:t>
            </a:r>
          </a:p>
          <a:p>
            <a:r>
              <a:rPr lang="hu-HU" sz="2200" dirty="0"/>
              <a:t>p</a:t>
            </a:r>
            <a:r>
              <a:rPr lang="hu-HU" sz="2200" dirty="0" smtClean="0"/>
              <a:t>mpsz.konduktiv.munkakozosseg@gmail.com</a:t>
            </a:r>
            <a:endParaRPr lang="hu-HU" sz="2200" dirty="0" smtClean="0"/>
          </a:p>
          <a:p>
            <a:endParaRPr lang="hu-HU" sz="2200" dirty="0" smtClean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7621013" y="312130"/>
            <a:ext cx="4309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Konduktív </a:t>
            </a:r>
            <a:r>
              <a:rPr lang="hu-HU" sz="2800" dirty="0" smtClean="0">
                <a:solidFill>
                  <a:prstClr val="white"/>
                </a:solidFill>
              </a:rPr>
              <a:t>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2019. Augusztus 31-ig, amennyiben vannak: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Nem voltak a konduktív nevelés területén.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2019/2020 első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A szakmai ismeretek bővítése.</a:t>
            </a:r>
          </a:p>
          <a:p>
            <a:pPr marL="0" indent="0">
              <a:buNone/>
            </a:pPr>
            <a:r>
              <a:rPr lang="hu-HU" dirty="0" smtClean="0"/>
              <a:t>Új terápiák, speciális fejlesztő eszközök és műtéti eljárások megismerése a tanév során.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Neurofeedback</a:t>
            </a:r>
            <a:r>
              <a:rPr lang="hu-HU" dirty="0" smtClean="0"/>
              <a:t> terápia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AAK eszközök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SDR műtét és rehabilitáció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  <a:p>
            <a:r>
              <a:rPr lang="hu-HU" dirty="0"/>
              <a:t>Hogyan kivitelezhető a hatékony munka a konduktív speciális eszközök hiányában?</a:t>
            </a:r>
          </a:p>
          <a:p>
            <a:r>
              <a:rPr lang="hu-HU" dirty="0"/>
              <a:t> Újabb szakmai ismeretek elérésének lehetőségei </a:t>
            </a:r>
          </a:p>
          <a:p>
            <a:pPr marL="0" indent="0">
              <a:buNone/>
            </a:pPr>
            <a:r>
              <a:rPr lang="hu-HU" dirty="0"/>
              <a:t>      ( Hospitálás belső tagintézményi, és külsős helyszínen 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1546563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r>
              <a:rPr lang="hu-HU" dirty="0"/>
              <a:t>Hiányoznak a konduktív speciális </a:t>
            </a:r>
            <a:r>
              <a:rPr lang="hu-HU" dirty="0" smtClean="0"/>
              <a:t>eszközök – </a:t>
            </a:r>
            <a:r>
              <a:rPr lang="hu-HU" dirty="0" err="1" smtClean="0"/>
              <a:t>fokosszék</a:t>
            </a:r>
            <a:r>
              <a:rPr lang="hu-HU" dirty="0" smtClean="0"/>
              <a:t>, bambusz</a:t>
            </a:r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120</TotalTime>
  <Words>151</Words>
  <Application>Microsoft Office PowerPoint</Application>
  <PresentationFormat>Szélesvásznú</PresentationFormat>
  <Paragraphs>31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Berlin</vt:lpstr>
      <vt:lpstr>2019/2020 tanév I. félévre szóló munkatervi 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WIN7</cp:lastModifiedBy>
  <cp:revision>34</cp:revision>
  <dcterms:created xsi:type="dcterms:W3CDTF">2017-01-05T09:06:31Z</dcterms:created>
  <dcterms:modified xsi:type="dcterms:W3CDTF">2019-10-17T10:16:29Z</dcterms:modified>
</cp:coreProperties>
</file>