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3" r:id="rId3"/>
    <p:sldId id="259" r:id="rId4"/>
    <p:sldId id="262" r:id="rId5"/>
    <p:sldId id="261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395" autoAdjust="0"/>
  </p:normalViewPr>
  <p:slideViewPr>
    <p:cSldViewPr snapToGrid="0">
      <p:cViewPr varScale="1">
        <p:scale>
          <a:sx n="107" d="100"/>
          <a:sy n="107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404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359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9997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8100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177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970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070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7741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774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298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359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453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003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171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325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135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184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86D80-2B65-4A01-87B3-39D63EDE378E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86227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sz="4900" dirty="0">
                <a:solidFill>
                  <a:prstClr val="white"/>
                </a:solidFill>
              </a:rPr>
              <a:t>2019/2020 tanév I. félévre szóló munkatervi bemutató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836431"/>
          </a:xfrm>
        </p:spPr>
        <p:txBody>
          <a:bodyPr>
            <a:normAutofit/>
          </a:bodyPr>
          <a:lstStyle/>
          <a:p>
            <a:r>
              <a:rPr lang="hu-HU" sz="2200" dirty="0" smtClean="0"/>
              <a:t>Budapest, 2019. szeptember </a:t>
            </a:r>
            <a:r>
              <a:rPr lang="hu-HU" sz="2200" dirty="0"/>
              <a:t>5</a:t>
            </a:r>
            <a:r>
              <a:rPr lang="hu-HU" sz="2200" dirty="0" smtClean="0"/>
              <a:t>.</a:t>
            </a:r>
          </a:p>
          <a:p>
            <a:r>
              <a:rPr lang="hu-HU" sz="2200" dirty="0" smtClean="0"/>
              <a:t>1052 Budapest, Városház u. 7</a:t>
            </a:r>
            <a:r>
              <a:rPr lang="hu-HU" sz="2200" dirty="0" smtClean="0"/>
              <a:t>.</a:t>
            </a:r>
          </a:p>
          <a:p>
            <a:r>
              <a:rPr lang="hu-HU" sz="2200" dirty="0" smtClean="0"/>
              <a:t>Munkaközösség vezető: </a:t>
            </a:r>
            <a:r>
              <a:rPr lang="hu-HU" sz="2200" dirty="0" err="1" smtClean="0"/>
              <a:t>Pistai</a:t>
            </a:r>
            <a:r>
              <a:rPr lang="hu-HU" sz="2200" dirty="0" smtClean="0"/>
              <a:t>-Király Erika</a:t>
            </a:r>
          </a:p>
          <a:p>
            <a:r>
              <a:rPr lang="hu-HU" sz="2200" dirty="0"/>
              <a:t>p</a:t>
            </a:r>
            <a:r>
              <a:rPr lang="hu-HU" sz="2200" dirty="0" smtClean="0"/>
              <a:t>mpsz.konduktiv.munkakozosseg@gmail.com</a:t>
            </a:r>
            <a:endParaRPr lang="hu-HU" sz="2200" dirty="0" smtClean="0"/>
          </a:p>
          <a:p>
            <a:endParaRPr lang="hu-HU" sz="2200" dirty="0" smtClean="0"/>
          </a:p>
          <a:p>
            <a:endParaRPr lang="hu-HU" sz="3600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7621013" y="312130"/>
            <a:ext cx="4309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prstClr val="white"/>
                </a:solidFill>
              </a:rPr>
              <a:t>Konduktív </a:t>
            </a:r>
            <a:r>
              <a:rPr lang="hu-HU" sz="2800" dirty="0" smtClean="0">
                <a:solidFill>
                  <a:prstClr val="white"/>
                </a:solidFill>
              </a:rPr>
              <a:t>munkaközösség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81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0148" y="1036320"/>
            <a:ext cx="11228614" cy="4953725"/>
          </a:xfrm>
        </p:spPr>
        <p:txBody>
          <a:bodyPr>
            <a:normAutofit/>
          </a:bodyPr>
          <a:lstStyle/>
          <a:p>
            <a:r>
              <a:rPr lang="hu-HU" dirty="0" smtClean="0"/>
              <a:t>A munkaközösség szakmai területén bevezetett jogszabályi változások 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2019. Augusztus 31-ig, amennyiben vannak:</a:t>
            </a:r>
          </a:p>
          <a:p>
            <a:pPr marL="0" indent="0">
              <a:buNone/>
            </a:pPr>
            <a:r>
              <a:rPr lang="hu-HU" dirty="0" smtClean="0"/>
              <a:t> 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Nem voltak a konduktív nevelés területén.</a:t>
            </a: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9813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252549" y="1445623"/>
            <a:ext cx="11101251" cy="4731340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A munkaközösség legfontosabb célkitűzései a 2019/2020 első félévében:</a:t>
            </a:r>
          </a:p>
          <a:p>
            <a:pPr marL="0" indent="0">
              <a:buNone/>
            </a:pPr>
            <a:r>
              <a:rPr lang="hu-HU" dirty="0" smtClean="0"/>
              <a:t>  </a:t>
            </a:r>
          </a:p>
          <a:p>
            <a:pPr marL="0" indent="0">
              <a:buNone/>
            </a:pPr>
            <a:r>
              <a:rPr lang="hu-HU" dirty="0" smtClean="0"/>
              <a:t>  </a:t>
            </a:r>
          </a:p>
          <a:p>
            <a:pPr marL="0" indent="0">
              <a:buNone/>
            </a:pPr>
            <a:r>
              <a:rPr lang="hu-HU" dirty="0" smtClean="0"/>
              <a:t>A szakmai ismeretek bővítése.</a:t>
            </a:r>
          </a:p>
          <a:p>
            <a:pPr marL="0" indent="0">
              <a:buNone/>
            </a:pPr>
            <a:r>
              <a:rPr lang="hu-HU" dirty="0" smtClean="0"/>
              <a:t>Új terápiák, speciális fejlesztő eszközök és műtéti eljárások megismerése a tanév során.</a:t>
            </a:r>
          </a:p>
          <a:p>
            <a:pPr marL="0" indent="0">
              <a:buNone/>
            </a:pPr>
            <a:endParaRPr lang="hu-H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 </a:t>
            </a:r>
            <a:r>
              <a:rPr lang="hu-HU" dirty="0" err="1" smtClean="0"/>
              <a:t>Neurofeedback</a:t>
            </a:r>
            <a:r>
              <a:rPr lang="hu-HU" dirty="0" smtClean="0"/>
              <a:t> terápia</a:t>
            </a: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 AAK eszközök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 SDR műtét és rehabilitáció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9542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2217" y="1515291"/>
            <a:ext cx="11031583" cy="4661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A munkaközösség legfontosabb kérdései:</a:t>
            </a:r>
          </a:p>
          <a:p>
            <a:endParaRPr lang="hu-HU" dirty="0" smtClean="0"/>
          </a:p>
          <a:p>
            <a:r>
              <a:rPr lang="hu-HU" dirty="0"/>
              <a:t>Hogyan kivitelezhető a hatékony munka a konduktív speciális eszközök hiányában?</a:t>
            </a:r>
          </a:p>
          <a:p>
            <a:r>
              <a:rPr lang="hu-HU" dirty="0"/>
              <a:t> Újabb szakmai ismeretek elérésének lehetőségei </a:t>
            </a:r>
          </a:p>
          <a:p>
            <a:pPr marL="0" indent="0">
              <a:buNone/>
            </a:pPr>
            <a:r>
              <a:rPr lang="hu-HU" dirty="0"/>
              <a:t>      ( Hospitálás belső tagintézményi, és külsős helyszínen )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0093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9961" y="1546563"/>
            <a:ext cx="11057709" cy="47052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A munkaközösség legfontosabb nehézségei, amelyek továbbra is fennállnak: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  <a:p>
            <a:r>
              <a:rPr lang="hu-HU" dirty="0"/>
              <a:t>Hiányoznak a konduktív speciális </a:t>
            </a:r>
            <a:r>
              <a:rPr lang="hu-HU" dirty="0" smtClean="0"/>
              <a:t>eszközök – </a:t>
            </a:r>
            <a:r>
              <a:rPr lang="hu-HU" dirty="0" err="1" smtClean="0"/>
              <a:t>fokosszék</a:t>
            </a:r>
            <a:r>
              <a:rPr lang="hu-HU" dirty="0" smtClean="0"/>
              <a:t>, bambusz</a:t>
            </a:r>
          </a:p>
          <a:p>
            <a:pPr marL="0" indent="0">
              <a:buNone/>
            </a:pPr>
            <a:r>
              <a:rPr lang="hu-HU" dirty="0" smtClean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194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8234" y="2413000"/>
            <a:ext cx="8596668" cy="13208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Köszönöm a figyelmet!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68222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120</TotalTime>
  <Words>151</Words>
  <Application>Microsoft Office PowerPoint</Application>
  <PresentationFormat>Szélesvásznú</PresentationFormat>
  <Paragraphs>31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</vt:lpstr>
      <vt:lpstr>Berlin</vt:lpstr>
      <vt:lpstr>2019/2020 tanév I. félévre szóló munkatervi bemutató</vt:lpstr>
      <vt:lpstr>PowerPoint-bemutató</vt:lpstr>
      <vt:lpstr>PowerPoint-bemutató</vt:lpstr>
      <vt:lpstr>PowerPoint-bemutató</vt:lpstr>
      <vt:lpstr>PowerPoint-bemutató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Összevont munkaközösség vezetői és igazgatótanácsi értekezlet</dc:title>
  <dc:creator>User</dc:creator>
  <cp:lastModifiedBy>WIN7</cp:lastModifiedBy>
  <cp:revision>34</cp:revision>
  <dcterms:created xsi:type="dcterms:W3CDTF">2017-01-05T09:06:31Z</dcterms:created>
  <dcterms:modified xsi:type="dcterms:W3CDTF">2019-10-17T10:16:29Z</dcterms:modified>
</cp:coreProperties>
</file>