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/>
              <a:t>Cegléd, 2021.06.10</a:t>
            </a:r>
          </a:p>
          <a:p>
            <a:r>
              <a:rPr lang="hu-HU" sz="2400" dirty="0"/>
              <a:t>Online, Microsoft </a:t>
            </a:r>
            <a:r>
              <a:rPr lang="hu-HU" sz="2400" dirty="0" err="1"/>
              <a:t>Teams</a:t>
            </a:r>
            <a:r>
              <a:rPr lang="hu-HU" sz="2400" dirty="0"/>
              <a:t> alkalmazás</a:t>
            </a:r>
          </a:p>
          <a:p>
            <a:r>
              <a:rPr lang="hu-HU" sz="2400" dirty="0"/>
              <a:t>Munkaközösség vezető: Szőnyi Lídia</a:t>
            </a:r>
          </a:p>
          <a:p>
            <a:r>
              <a:rPr lang="hu-HU" sz="2400" dirty="0"/>
              <a:t>E-mail cím: szonyilidia.pmpsz@gmail.com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02365" y="268941"/>
            <a:ext cx="11036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Óvoda-, iskolapszichológus koordinátori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 algn="ctr">
              <a:buNone/>
            </a:pPr>
            <a:r>
              <a:rPr lang="hu-HU" sz="2400" b="1" dirty="0"/>
              <a:t> </a:t>
            </a:r>
            <a:r>
              <a:rPr lang="hu-HU" sz="2400" dirty="0"/>
              <a:t>Célok</a:t>
            </a:r>
          </a:p>
          <a:p>
            <a:pPr>
              <a:spcAft>
                <a:spcPts val="1000"/>
              </a:spcAft>
            </a:pPr>
            <a:r>
              <a:rPr lang="hu-HU" sz="2400" dirty="0"/>
              <a:t>Az új tagok integrálása, szakmai segítségnyújtás az iskolapszichológus koordinátoroknak a munkájukhoz</a:t>
            </a:r>
          </a:p>
          <a:p>
            <a:pPr>
              <a:spcAft>
                <a:spcPts val="1000"/>
              </a:spcAft>
            </a:pPr>
            <a:r>
              <a:rPr lang="hu-HU" sz="2400" dirty="0"/>
              <a:t>Szakfeladatnak megfelelő INYR vezetés</a:t>
            </a:r>
          </a:p>
          <a:p>
            <a:r>
              <a:rPr lang="hu-HU" sz="2400" dirty="0"/>
              <a:t>A koordinátor lehetőségei a </a:t>
            </a:r>
            <a:r>
              <a:rPr lang="hu-HU" sz="2400" dirty="0" err="1"/>
              <a:t>resztoratív</a:t>
            </a:r>
            <a:r>
              <a:rPr lang="hu-HU" sz="2400" dirty="0"/>
              <a:t> konfliktuskezelésben és a </a:t>
            </a:r>
            <a:r>
              <a:rPr lang="hu-HU" sz="2400" dirty="0" err="1"/>
              <a:t>bullying</a:t>
            </a:r>
            <a:r>
              <a:rPr lang="hu-HU" sz="2400" dirty="0"/>
              <a:t> prevencióban – szakmai előadás szervezése</a:t>
            </a:r>
          </a:p>
          <a:p>
            <a:r>
              <a:rPr lang="hu-HU" sz="2400" dirty="0"/>
              <a:t>Az</a:t>
            </a:r>
            <a:r>
              <a:rPr lang="hu-HU" dirty="0"/>
              <a:t> </a:t>
            </a:r>
            <a:r>
              <a:rPr lang="hu-HU" sz="2400" dirty="0"/>
              <a:t>iskolapszichológusok támogatásának formái, közös csoportok vezetésének tapasztalatai (pedagógus, diák)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85000" lnSpcReduction="20000"/>
          </a:bodyPr>
          <a:lstStyle/>
          <a:p>
            <a:r>
              <a:rPr lang="hu-HU" sz="2400" b="1" dirty="0"/>
              <a:t>A munkaközösség által elért eredmények a 2020/2021</a:t>
            </a:r>
          </a:p>
          <a:p>
            <a:pPr marL="0" indent="0">
              <a:buNone/>
            </a:pPr>
            <a:r>
              <a:rPr lang="hu-HU" sz="2400" b="1" dirty="0"/>
              <a:t>tanévben:</a:t>
            </a:r>
          </a:p>
          <a:p>
            <a:endParaRPr lang="hu-HU" sz="2400" b="1" dirty="0"/>
          </a:p>
          <a:p>
            <a:r>
              <a:rPr lang="hu-HU" sz="2400" dirty="0"/>
              <a:t> Az új tagok integrálására figyelmet fordítottunk az online találkozókon</a:t>
            </a:r>
          </a:p>
          <a:p>
            <a:r>
              <a:rPr lang="hu-HU" sz="2400" dirty="0"/>
              <a:t>A szakfeladatnak megfelelő INYR vezetéséről tájékoztattam a kollégákat</a:t>
            </a:r>
          </a:p>
          <a:p>
            <a:r>
              <a:rPr lang="hu-HU" sz="2400" dirty="0"/>
              <a:t>Az OIP gyakornokok mentorálásának kereteit átbeszéltük</a:t>
            </a:r>
          </a:p>
          <a:p>
            <a:r>
              <a:rPr lang="hu-HU" sz="2400" b="1" dirty="0"/>
              <a:t>Elkészült egy segítő csomag a halál/krízis/gyász témakörében, továbbá elkészült egy összefoglaló anyag a pedagógusok részére</a:t>
            </a:r>
            <a:r>
              <a:rPr lang="hu-HU" sz="2400" dirty="0"/>
              <a:t>. A témában a munkaközösség értekezlet vendége volt Révész Renáta Liliána</a:t>
            </a:r>
          </a:p>
          <a:p>
            <a:r>
              <a:rPr lang="hu-HU" sz="2400" dirty="0"/>
              <a:t>A </a:t>
            </a:r>
            <a:r>
              <a:rPr lang="hu-HU" sz="2400" dirty="0" err="1"/>
              <a:t>resztoratív</a:t>
            </a:r>
            <a:r>
              <a:rPr lang="hu-HU" sz="2400" dirty="0"/>
              <a:t> konfliktuskezelés témájában vendégünk volt </a:t>
            </a:r>
            <a:r>
              <a:rPr lang="hu-HU" sz="2400" dirty="0" err="1"/>
              <a:t>Negrea</a:t>
            </a:r>
            <a:r>
              <a:rPr lang="hu-HU" sz="2400" dirty="0"/>
              <a:t> </a:t>
            </a:r>
            <a:r>
              <a:rPr lang="hu-HU" sz="2400" dirty="0" err="1"/>
              <a:t>Vidia</a:t>
            </a:r>
            <a:endParaRPr lang="hu-HU" sz="2400" dirty="0"/>
          </a:p>
          <a:p>
            <a:r>
              <a:rPr lang="hu-HU" sz="2400" dirty="0"/>
              <a:t>A </a:t>
            </a:r>
            <a:r>
              <a:rPr lang="hu-HU" sz="2400" dirty="0" err="1"/>
              <a:t>NyugiOvi</a:t>
            </a:r>
            <a:r>
              <a:rPr lang="hu-HU" sz="2400" dirty="0"/>
              <a:t> Program lehetőségéről a kollégák tájékoztatást kaptak</a:t>
            </a:r>
          </a:p>
          <a:p>
            <a:r>
              <a:rPr lang="hu-HU" sz="2400" b="1" dirty="0"/>
              <a:t>Elindult a havi rendszeres koordinátori esetmegbeszélő, eddig 2 sikeres alkalmat tartottuk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sz="2400" b="1" dirty="0"/>
              <a:t>2021. június 7-ig, amennyiben vannak: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Nincs változás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A szociális segítőkkel való együttműködés útjainak megtalálása</a:t>
            </a:r>
          </a:p>
          <a:p>
            <a:r>
              <a:rPr lang="hu-HU" sz="2400" dirty="0"/>
              <a:t>Koordinátorok segítése a találkozók között: </a:t>
            </a:r>
          </a:p>
          <a:p>
            <a:pPr lvl="1"/>
            <a:r>
              <a:rPr lang="hu-HU" sz="2200" dirty="0"/>
              <a:t>Speciális OIP koordinátor szupervízió iránti igény. Ennek megoldására magunk között tartunk havi rendszerességgel esetmegbeszélő csoportot.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 Kevés óraszám a szakfeladaton</a:t>
            </a:r>
          </a:p>
          <a:p>
            <a:r>
              <a:rPr lang="hu-HU" sz="2400" dirty="0"/>
              <a:t> A koordinátori munkakör rugalmasságot kíván, amit gyakran nehéz egyeztetni az órarenddel</a:t>
            </a:r>
          </a:p>
          <a:p>
            <a:r>
              <a:rPr lang="hu-HU" sz="2400" dirty="0"/>
              <a:t> Munkahelyi telefon szükségessége</a:t>
            </a:r>
          </a:p>
          <a:p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267</Words>
  <Application>Microsoft Office PowerPoint</Application>
  <PresentationFormat>Szélesvásznú</PresentationFormat>
  <Paragraphs>51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Szőnyi Lídia</cp:lastModifiedBy>
  <cp:revision>30</cp:revision>
  <dcterms:created xsi:type="dcterms:W3CDTF">2017-01-05T09:06:31Z</dcterms:created>
  <dcterms:modified xsi:type="dcterms:W3CDTF">2021-06-06T13:27:55Z</dcterms:modified>
</cp:coreProperties>
</file>